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sldIdLst>
    <p:sldId id="259" r:id="rId2"/>
    <p:sldId id="260" r:id="rId3"/>
    <p:sldId id="257" r:id="rId4"/>
    <p:sldId id="258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81" autoAdjust="0"/>
    <p:restoredTop sz="86477" autoAdjust="0"/>
  </p:normalViewPr>
  <p:slideViewPr>
    <p:cSldViewPr>
      <p:cViewPr varScale="1">
        <p:scale>
          <a:sx n="74" d="100"/>
          <a:sy n="74" d="100"/>
        </p:scale>
        <p:origin x="143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gif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gif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gif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7688F5-5AE8-4810-B991-5064AD0F8937}" type="doc">
      <dgm:prSet loTypeId="urn:microsoft.com/office/officeart/2005/8/layout/vList4#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s-ES"/>
        </a:p>
      </dgm:t>
    </dgm:pt>
    <dgm:pt modelId="{A1DBEF6B-5C22-4A36-9983-184134E4B0C3}">
      <dgm:prSet phldrT="[Texto]"/>
      <dgm:spPr>
        <a:solidFill>
          <a:schemeClr val="accent2">
            <a:lumMod val="60000"/>
            <a:lumOff val="40000"/>
          </a:schemeClr>
        </a:soli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es-CO" dirty="0" smtClean="0"/>
            <a:t>EVOLUCIÓN DEL CEREBRO HUMANO</a:t>
          </a:r>
          <a:endParaRPr lang="es-ES" dirty="0"/>
        </a:p>
      </dgm:t>
    </dgm:pt>
    <dgm:pt modelId="{176AF82E-5916-4B5C-9EFB-30CDB239AF73}" type="parTrans" cxnId="{7236FFA7-5EED-41C0-9B60-E26FA58646F3}">
      <dgm:prSet/>
      <dgm:spPr/>
      <dgm:t>
        <a:bodyPr/>
        <a:lstStyle/>
        <a:p>
          <a:endParaRPr lang="es-ES"/>
        </a:p>
      </dgm:t>
    </dgm:pt>
    <dgm:pt modelId="{529776AF-F2EE-418B-A2F9-8EE9E010B0B2}" type="sibTrans" cxnId="{7236FFA7-5EED-41C0-9B60-E26FA58646F3}">
      <dgm:prSet/>
      <dgm:spPr/>
      <dgm:t>
        <a:bodyPr/>
        <a:lstStyle/>
        <a:p>
          <a:endParaRPr lang="es-ES"/>
        </a:p>
      </dgm:t>
    </dgm:pt>
    <dgm:pt modelId="{A7276F94-9F1C-422D-880B-3F872F899EDA}">
      <dgm:prSet phldrT="[Texto]"/>
      <dgm:spPr>
        <a:solidFill>
          <a:schemeClr val="accent2">
            <a:lumMod val="60000"/>
            <a:lumOff val="40000"/>
          </a:schemeClr>
        </a:soli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es-CO" dirty="0" smtClean="0"/>
            <a:t>Evolución del cerebro </a:t>
          </a:r>
          <a:r>
            <a:rPr lang="es-CO" dirty="0" smtClean="0"/>
            <a:t>humano</a:t>
          </a:r>
          <a:endParaRPr lang="es-ES" dirty="0"/>
        </a:p>
      </dgm:t>
    </dgm:pt>
    <dgm:pt modelId="{CD697959-698E-4FC6-A977-AB973EE94F64}" type="parTrans" cxnId="{5B6DBE72-39F1-45F7-95B0-72B14D708936}">
      <dgm:prSet/>
      <dgm:spPr/>
      <dgm:t>
        <a:bodyPr/>
        <a:lstStyle/>
        <a:p>
          <a:endParaRPr lang="es-ES"/>
        </a:p>
      </dgm:t>
    </dgm:pt>
    <dgm:pt modelId="{3E5B2E53-A4F1-4055-9B09-EFFB3D5CA466}" type="sibTrans" cxnId="{5B6DBE72-39F1-45F7-95B0-72B14D708936}">
      <dgm:prSet/>
      <dgm:spPr/>
      <dgm:t>
        <a:bodyPr/>
        <a:lstStyle/>
        <a:p>
          <a:endParaRPr lang="es-ES"/>
        </a:p>
      </dgm:t>
    </dgm:pt>
    <dgm:pt modelId="{C9AF5F32-30C3-47FC-83CB-A7A48A1CB220}">
      <dgm:prSet phldrT="[Texto]"/>
      <dgm:spPr>
        <a:solidFill>
          <a:schemeClr val="accent2">
            <a:lumMod val="60000"/>
            <a:lumOff val="40000"/>
          </a:schemeClr>
        </a:soli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es-CO" dirty="0" smtClean="0"/>
            <a:t>Desarrollo embriológico y </a:t>
          </a:r>
          <a:r>
            <a:rPr lang="es-CO" dirty="0" err="1" smtClean="0"/>
            <a:t>neurodesarrollo</a:t>
          </a:r>
          <a:endParaRPr lang="es-ES" dirty="0"/>
        </a:p>
      </dgm:t>
    </dgm:pt>
    <dgm:pt modelId="{54AD53B3-B520-4B69-86C4-4DCC88ADC37F}" type="parTrans" cxnId="{9428BEAA-7505-47EE-B00F-5C0169B8AD71}">
      <dgm:prSet/>
      <dgm:spPr/>
      <dgm:t>
        <a:bodyPr/>
        <a:lstStyle/>
        <a:p>
          <a:endParaRPr lang="es-ES"/>
        </a:p>
      </dgm:t>
    </dgm:pt>
    <dgm:pt modelId="{EFB285CC-B72B-4564-8236-82A3BB8F635F}" type="sibTrans" cxnId="{9428BEAA-7505-47EE-B00F-5C0169B8AD71}">
      <dgm:prSet/>
      <dgm:spPr/>
      <dgm:t>
        <a:bodyPr/>
        <a:lstStyle/>
        <a:p>
          <a:endParaRPr lang="es-ES"/>
        </a:p>
      </dgm:t>
    </dgm:pt>
    <dgm:pt modelId="{B829E692-98C4-4175-925D-69F0E2577800}">
      <dgm:prSet phldrT="[Texto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s-CO" dirty="0" smtClean="0"/>
            <a:t>CARACTERÍSTICAS </a:t>
          </a:r>
          <a:r>
            <a:rPr lang="es-CO" dirty="0" smtClean="0"/>
            <a:t>GENERALES DEL CEREBRO </a:t>
          </a:r>
          <a:endParaRPr lang="es-ES" dirty="0"/>
        </a:p>
      </dgm:t>
    </dgm:pt>
    <dgm:pt modelId="{2389852B-1CC3-45C9-B921-D18DCB782D88}" type="parTrans" cxnId="{73C13132-7836-4834-A0DA-87B4628B06F3}">
      <dgm:prSet/>
      <dgm:spPr/>
      <dgm:t>
        <a:bodyPr/>
        <a:lstStyle/>
        <a:p>
          <a:endParaRPr lang="es-ES"/>
        </a:p>
      </dgm:t>
    </dgm:pt>
    <dgm:pt modelId="{5CB1B41D-C998-426C-AB17-72D754580AAF}" type="sibTrans" cxnId="{73C13132-7836-4834-A0DA-87B4628B06F3}">
      <dgm:prSet/>
      <dgm:spPr/>
      <dgm:t>
        <a:bodyPr/>
        <a:lstStyle/>
        <a:p>
          <a:endParaRPr lang="es-ES"/>
        </a:p>
      </dgm:t>
    </dgm:pt>
    <dgm:pt modelId="{07B79154-1019-4EB2-8E98-0C903FE2BA22}">
      <dgm:prSet phldrT="[Texto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s-CO" dirty="0" smtClean="0"/>
            <a:t>Componentes celulares del  cerebro y función, las neuronas y la glía</a:t>
          </a:r>
          <a:endParaRPr lang="es-ES" dirty="0"/>
        </a:p>
      </dgm:t>
    </dgm:pt>
    <dgm:pt modelId="{EF0229B1-1989-44CB-A085-E2B9FA9DBEBF}" type="parTrans" cxnId="{2290A6C0-85D9-4152-81FD-C8670B2DDC39}">
      <dgm:prSet/>
      <dgm:spPr/>
      <dgm:t>
        <a:bodyPr/>
        <a:lstStyle/>
        <a:p>
          <a:endParaRPr lang="es-ES"/>
        </a:p>
      </dgm:t>
    </dgm:pt>
    <dgm:pt modelId="{C8458EAE-E0F6-4D70-A931-AE6A0F236B2A}" type="sibTrans" cxnId="{2290A6C0-85D9-4152-81FD-C8670B2DDC39}">
      <dgm:prSet/>
      <dgm:spPr/>
      <dgm:t>
        <a:bodyPr/>
        <a:lstStyle/>
        <a:p>
          <a:endParaRPr lang="es-ES"/>
        </a:p>
      </dgm:t>
    </dgm:pt>
    <dgm:pt modelId="{2CBD97EC-DBA8-4960-8EDF-D0ACD118724E}">
      <dgm:prSet phldrT="[Texto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s-CO" dirty="0" smtClean="0"/>
            <a:t>Componentes </a:t>
          </a:r>
          <a:r>
            <a:rPr lang="es-CO" dirty="0" err="1" smtClean="0"/>
            <a:t>neuroanatómicos</a:t>
          </a:r>
          <a:r>
            <a:rPr lang="es-CO" dirty="0" smtClean="0"/>
            <a:t> del SNC</a:t>
          </a:r>
          <a:endParaRPr lang="es-ES" dirty="0"/>
        </a:p>
      </dgm:t>
    </dgm:pt>
    <dgm:pt modelId="{0486308B-348E-466E-BBBC-89BEAC885E54}" type="parTrans" cxnId="{C19DC498-6BB4-4070-BE33-9F801A29AD16}">
      <dgm:prSet/>
      <dgm:spPr/>
      <dgm:t>
        <a:bodyPr/>
        <a:lstStyle/>
        <a:p>
          <a:endParaRPr lang="es-ES"/>
        </a:p>
      </dgm:t>
    </dgm:pt>
    <dgm:pt modelId="{9B3FCE5A-CA45-48D0-97DB-D62C82E1D623}" type="sibTrans" cxnId="{C19DC498-6BB4-4070-BE33-9F801A29AD16}">
      <dgm:prSet/>
      <dgm:spPr/>
      <dgm:t>
        <a:bodyPr/>
        <a:lstStyle/>
        <a:p>
          <a:endParaRPr lang="es-ES"/>
        </a:p>
      </dgm:t>
    </dgm:pt>
    <dgm:pt modelId="{057F8632-2CFB-4A65-B6B5-D780ED0EF70C}" type="pres">
      <dgm:prSet presAssocID="{E77688F5-5AE8-4810-B991-5064AD0F8937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BB2E34D9-5C24-4EA9-B7A8-354EF94EF605}" type="pres">
      <dgm:prSet presAssocID="{A1DBEF6B-5C22-4A36-9983-184134E4B0C3}" presName="comp" presStyleCnt="0"/>
      <dgm:spPr/>
    </dgm:pt>
    <dgm:pt modelId="{D52AE37A-364A-479C-B8EF-0639A3C58972}" type="pres">
      <dgm:prSet presAssocID="{A1DBEF6B-5C22-4A36-9983-184134E4B0C3}" presName="box" presStyleLbl="node1" presStyleIdx="0" presStyleCnt="2" custScaleY="119212" custLinFactNeighborX="520" custLinFactNeighborY="-7072"/>
      <dgm:spPr/>
      <dgm:t>
        <a:bodyPr/>
        <a:lstStyle/>
        <a:p>
          <a:endParaRPr lang="es-ES"/>
        </a:p>
      </dgm:t>
    </dgm:pt>
    <dgm:pt modelId="{5A588FC9-5563-4EE0-9380-5828DC584A9D}" type="pres">
      <dgm:prSet presAssocID="{A1DBEF6B-5C22-4A36-9983-184134E4B0C3}" presName="img" presStyleLbl="fgImgPlace1" presStyleIdx="0" presStyleCnt="2" custScaleY="13119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s-ES"/>
        </a:p>
      </dgm:t>
    </dgm:pt>
    <dgm:pt modelId="{96CE17CB-92B5-421F-AD32-C5A319D7897E}" type="pres">
      <dgm:prSet presAssocID="{A1DBEF6B-5C22-4A36-9983-184134E4B0C3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C53AB78-28DE-49CF-8D61-D8375ECD5D66}" type="pres">
      <dgm:prSet presAssocID="{529776AF-F2EE-418B-A2F9-8EE9E010B0B2}" presName="spacer" presStyleCnt="0"/>
      <dgm:spPr/>
    </dgm:pt>
    <dgm:pt modelId="{F017D32F-3A50-4853-9B4B-A4790B9D3391}" type="pres">
      <dgm:prSet presAssocID="{B829E692-98C4-4175-925D-69F0E2577800}" presName="comp" presStyleCnt="0"/>
      <dgm:spPr/>
    </dgm:pt>
    <dgm:pt modelId="{2874D961-064A-4361-BD71-05534AD63775}" type="pres">
      <dgm:prSet presAssocID="{B829E692-98C4-4175-925D-69F0E2577800}" presName="box" presStyleLbl="node1" presStyleIdx="1" presStyleCnt="2" custScaleY="112835" custLinFactY="31170" custLinFactNeighborX="-1736" custLinFactNeighborY="100000"/>
      <dgm:spPr/>
      <dgm:t>
        <a:bodyPr/>
        <a:lstStyle/>
        <a:p>
          <a:endParaRPr lang="es-ES"/>
        </a:p>
      </dgm:t>
    </dgm:pt>
    <dgm:pt modelId="{FB35CAA3-7D76-4250-984C-94F9D306F628}" type="pres">
      <dgm:prSet presAssocID="{B829E692-98C4-4175-925D-69F0E2577800}" presName="img" presStyleLbl="fgImgPlace1" presStyleIdx="1" presStyleCnt="2" custScaleY="141294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AE1CE663-DCEE-45BD-AF56-F53218D4721F}" type="pres">
      <dgm:prSet presAssocID="{B829E692-98C4-4175-925D-69F0E2577800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BF2C722-98E2-4865-99C3-B5F7A33074C0}" type="presOf" srcId="{A1DBEF6B-5C22-4A36-9983-184134E4B0C3}" destId="{D52AE37A-364A-479C-B8EF-0639A3C58972}" srcOrd="0" destOrd="0" presId="urn:microsoft.com/office/officeart/2005/8/layout/vList4#1"/>
    <dgm:cxn modelId="{5B6DBE72-39F1-45F7-95B0-72B14D708936}" srcId="{A1DBEF6B-5C22-4A36-9983-184134E4B0C3}" destId="{A7276F94-9F1C-422D-880B-3F872F899EDA}" srcOrd="0" destOrd="0" parTransId="{CD697959-698E-4FC6-A977-AB973EE94F64}" sibTransId="{3E5B2E53-A4F1-4055-9B09-EFFB3D5CA466}"/>
    <dgm:cxn modelId="{5D6CDE1A-A42B-4E5A-BC56-609E92A7330F}" type="presOf" srcId="{07B79154-1019-4EB2-8E98-0C903FE2BA22}" destId="{AE1CE663-DCEE-45BD-AF56-F53218D4721F}" srcOrd="1" destOrd="1" presId="urn:microsoft.com/office/officeart/2005/8/layout/vList4#1"/>
    <dgm:cxn modelId="{C19DC498-6BB4-4070-BE33-9F801A29AD16}" srcId="{B829E692-98C4-4175-925D-69F0E2577800}" destId="{2CBD97EC-DBA8-4960-8EDF-D0ACD118724E}" srcOrd="1" destOrd="0" parTransId="{0486308B-348E-466E-BBBC-89BEAC885E54}" sibTransId="{9B3FCE5A-CA45-48D0-97DB-D62C82E1D623}"/>
    <dgm:cxn modelId="{27CC89CE-7B92-4FC2-BC8B-BAF85AF1981B}" type="presOf" srcId="{A7276F94-9F1C-422D-880B-3F872F899EDA}" destId="{D52AE37A-364A-479C-B8EF-0639A3C58972}" srcOrd="0" destOrd="1" presId="urn:microsoft.com/office/officeart/2005/8/layout/vList4#1"/>
    <dgm:cxn modelId="{9428BEAA-7505-47EE-B00F-5C0169B8AD71}" srcId="{A1DBEF6B-5C22-4A36-9983-184134E4B0C3}" destId="{C9AF5F32-30C3-47FC-83CB-A7A48A1CB220}" srcOrd="1" destOrd="0" parTransId="{54AD53B3-B520-4B69-86C4-4DCC88ADC37F}" sibTransId="{EFB285CC-B72B-4564-8236-82A3BB8F635F}"/>
    <dgm:cxn modelId="{CF47C96F-2823-447E-8CE0-957D7092969C}" type="presOf" srcId="{E77688F5-5AE8-4810-B991-5064AD0F8937}" destId="{057F8632-2CFB-4A65-B6B5-D780ED0EF70C}" srcOrd="0" destOrd="0" presId="urn:microsoft.com/office/officeart/2005/8/layout/vList4#1"/>
    <dgm:cxn modelId="{8D2CA45C-2D88-44FF-80D4-EE12EAC10A5C}" type="presOf" srcId="{B829E692-98C4-4175-925D-69F0E2577800}" destId="{AE1CE663-DCEE-45BD-AF56-F53218D4721F}" srcOrd="1" destOrd="0" presId="urn:microsoft.com/office/officeart/2005/8/layout/vList4#1"/>
    <dgm:cxn modelId="{F9362A46-BFFE-4DD7-950D-B0E0A5C263F0}" type="presOf" srcId="{B829E692-98C4-4175-925D-69F0E2577800}" destId="{2874D961-064A-4361-BD71-05534AD63775}" srcOrd="0" destOrd="0" presId="urn:microsoft.com/office/officeart/2005/8/layout/vList4#1"/>
    <dgm:cxn modelId="{73C13132-7836-4834-A0DA-87B4628B06F3}" srcId="{E77688F5-5AE8-4810-B991-5064AD0F8937}" destId="{B829E692-98C4-4175-925D-69F0E2577800}" srcOrd="1" destOrd="0" parTransId="{2389852B-1CC3-45C9-B921-D18DCB782D88}" sibTransId="{5CB1B41D-C998-426C-AB17-72D754580AAF}"/>
    <dgm:cxn modelId="{A51F39FF-0126-4C36-B993-D637992BFE5C}" type="presOf" srcId="{C9AF5F32-30C3-47FC-83CB-A7A48A1CB220}" destId="{D52AE37A-364A-479C-B8EF-0639A3C58972}" srcOrd="0" destOrd="2" presId="urn:microsoft.com/office/officeart/2005/8/layout/vList4#1"/>
    <dgm:cxn modelId="{B553BD90-56FB-465A-9051-C87652C48385}" type="presOf" srcId="{2CBD97EC-DBA8-4960-8EDF-D0ACD118724E}" destId="{AE1CE663-DCEE-45BD-AF56-F53218D4721F}" srcOrd="1" destOrd="2" presId="urn:microsoft.com/office/officeart/2005/8/layout/vList4#1"/>
    <dgm:cxn modelId="{F78A36E3-F3F7-49C4-AD67-318F08BB1317}" type="presOf" srcId="{A1DBEF6B-5C22-4A36-9983-184134E4B0C3}" destId="{96CE17CB-92B5-421F-AD32-C5A319D7897E}" srcOrd="1" destOrd="0" presId="urn:microsoft.com/office/officeart/2005/8/layout/vList4#1"/>
    <dgm:cxn modelId="{106041A1-EF57-4D84-A038-28C6EF6E5E57}" type="presOf" srcId="{C9AF5F32-30C3-47FC-83CB-A7A48A1CB220}" destId="{96CE17CB-92B5-421F-AD32-C5A319D7897E}" srcOrd="1" destOrd="2" presId="urn:microsoft.com/office/officeart/2005/8/layout/vList4#1"/>
    <dgm:cxn modelId="{F647BEF8-7FB8-4286-82AE-DB7B09D06FAA}" type="presOf" srcId="{07B79154-1019-4EB2-8E98-0C903FE2BA22}" destId="{2874D961-064A-4361-BD71-05534AD63775}" srcOrd="0" destOrd="1" presId="urn:microsoft.com/office/officeart/2005/8/layout/vList4#1"/>
    <dgm:cxn modelId="{2290A6C0-85D9-4152-81FD-C8670B2DDC39}" srcId="{B829E692-98C4-4175-925D-69F0E2577800}" destId="{07B79154-1019-4EB2-8E98-0C903FE2BA22}" srcOrd="0" destOrd="0" parTransId="{EF0229B1-1989-44CB-A085-E2B9FA9DBEBF}" sibTransId="{C8458EAE-E0F6-4D70-A931-AE6A0F236B2A}"/>
    <dgm:cxn modelId="{40D2B296-6598-490F-BF44-79900BAA22C0}" type="presOf" srcId="{2CBD97EC-DBA8-4960-8EDF-D0ACD118724E}" destId="{2874D961-064A-4361-BD71-05534AD63775}" srcOrd="0" destOrd="2" presId="urn:microsoft.com/office/officeart/2005/8/layout/vList4#1"/>
    <dgm:cxn modelId="{7236FFA7-5EED-41C0-9B60-E26FA58646F3}" srcId="{E77688F5-5AE8-4810-B991-5064AD0F8937}" destId="{A1DBEF6B-5C22-4A36-9983-184134E4B0C3}" srcOrd="0" destOrd="0" parTransId="{176AF82E-5916-4B5C-9EFB-30CDB239AF73}" sibTransId="{529776AF-F2EE-418B-A2F9-8EE9E010B0B2}"/>
    <dgm:cxn modelId="{026C7724-D86C-405F-B123-1C88BA16329C}" type="presOf" srcId="{A7276F94-9F1C-422D-880B-3F872F899EDA}" destId="{96CE17CB-92B5-421F-AD32-C5A319D7897E}" srcOrd="1" destOrd="1" presId="urn:microsoft.com/office/officeart/2005/8/layout/vList4#1"/>
    <dgm:cxn modelId="{2CB1CFDF-141D-48C8-B2E9-45B651DE2025}" type="presParOf" srcId="{057F8632-2CFB-4A65-B6B5-D780ED0EF70C}" destId="{BB2E34D9-5C24-4EA9-B7A8-354EF94EF605}" srcOrd="0" destOrd="0" presId="urn:microsoft.com/office/officeart/2005/8/layout/vList4#1"/>
    <dgm:cxn modelId="{5D326DF7-04C3-4613-BE6C-AE43FE6B69B5}" type="presParOf" srcId="{BB2E34D9-5C24-4EA9-B7A8-354EF94EF605}" destId="{D52AE37A-364A-479C-B8EF-0639A3C58972}" srcOrd="0" destOrd="0" presId="urn:microsoft.com/office/officeart/2005/8/layout/vList4#1"/>
    <dgm:cxn modelId="{0F01A78B-A4B3-4DD9-A2D2-59FB1A7C9909}" type="presParOf" srcId="{BB2E34D9-5C24-4EA9-B7A8-354EF94EF605}" destId="{5A588FC9-5563-4EE0-9380-5828DC584A9D}" srcOrd="1" destOrd="0" presId="urn:microsoft.com/office/officeart/2005/8/layout/vList4#1"/>
    <dgm:cxn modelId="{EC3928F0-21A4-47BD-9490-600F543C6F9F}" type="presParOf" srcId="{BB2E34D9-5C24-4EA9-B7A8-354EF94EF605}" destId="{96CE17CB-92B5-421F-AD32-C5A319D7897E}" srcOrd="2" destOrd="0" presId="urn:microsoft.com/office/officeart/2005/8/layout/vList4#1"/>
    <dgm:cxn modelId="{050A2F81-B37F-4811-9BFA-5FB64EC77715}" type="presParOf" srcId="{057F8632-2CFB-4A65-B6B5-D780ED0EF70C}" destId="{FC53AB78-28DE-49CF-8D61-D8375ECD5D66}" srcOrd="1" destOrd="0" presId="urn:microsoft.com/office/officeart/2005/8/layout/vList4#1"/>
    <dgm:cxn modelId="{3AE28767-7821-4A88-B06A-065FECB4F88A}" type="presParOf" srcId="{057F8632-2CFB-4A65-B6B5-D780ED0EF70C}" destId="{F017D32F-3A50-4853-9B4B-A4790B9D3391}" srcOrd="2" destOrd="0" presId="urn:microsoft.com/office/officeart/2005/8/layout/vList4#1"/>
    <dgm:cxn modelId="{0C31C673-16E1-46C6-8BA4-29CCFE4071CB}" type="presParOf" srcId="{F017D32F-3A50-4853-9B4B-A4790B9D3391}" destId="{2874D961-064A-4361-BD71-05534AD63775}" srcOrd="0" destOrd="0" presId="urn:microsoft.com/office/officeart/2005/8/layout/vList4#1"/>
    <dgm:cxn modelId="{B01B5BF8-354F-4F6A-8FA8-5983DCD82F5C}" type="presParOf" srcId="{F017D32F-3A50-4853-9B4B-A4790B9D3391}" destId="{FB35CAA3-7D76-4250-984C-94F9D306F628}" srcOrd="1" destOrd="0" presId="urn:microsoft.com/office/officeart/2005/8/layout/vList4#1"/>
    <dgm:cxn modelId="{E4409244-18F4-45D9-A859-6C606B52E6BE}" type="presParOf" srcId="{F017D32F-3A50-4853-9B4B-A4790B9D3391}" destId="{AE1CE663-DCEE-45BD-AF56-F53218D4721F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7688F5-5AE8-4810-B991-5064AD0F8937}" type="doc">
      <dgm:prSet loTypeId="urn:microsoft.com/office/officeart/2005/8/layout/vList4#2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s-ES"/>
        </a:p>
      </dgm:t>
    </dgm:pt>
    <dgm:pt modelId="{A1DBEF6B-5C22-4A36-9983-184134E4B0C3}">
      <dgm:prSet phldrT="[Texto]"/>
      <dgm:spPr/>
      <dgm:t>
        <a:bodyPr/>
        <a:lstStyle/>
        <a:p>
          <a:r>
            <a:rPr lang="es-CO" dirty="0" smtClean="0"/>
            <a:t>FUNCIONAMIENTO </a:t>
          </a:r>
          <a:r>
            <a:rPr lang="es-CO" dirty="0" smtClean="0"/>
            <a:t>DEL </a:t>
          </a:r>
          <a:r>
            <a:rPr lang="es-CO" dirty="0" smtClean="0"/>
            <a:t>CEREBRO</a:t>
          </a:r>
          <a:endParaRPr lang="es-ES" dirty="0"/>
        </a:p>
      </dgm:t>
    </dgm:pt>
    <dgm:pt modelId="{176AF82E-5916-4B5C-9EFB-30CDB239AF73}" type="parTrans" cxnId="{7236FFA7-5EED-41C0-9B60-E26FA58646F3}">
      <dgm:prSet/>
      <dgm:spPr/>
      <dgm:t>
        <a:bodyPr/>
        <a:lstStyle/>
        <a:p>
          <a:endParaRPr lang="es-ES"/>
        </a:p>
      </dgm:t>
    </dgm:pt>
    <dgm:pt modelId="{529776AF-F2EE-418B-A2F9-8EE9E010B0B2}" type="sibTrans" cxnId="{7236FFA7-5EED-41C0-9B60-E26FA58646F3}">
      <dgm:prSet/>
      <dgm:spPr/>
      <dgm:t>
        <a:bodyPr/>
        <a:lstStyle/>
        <a:p>
          <a:endParaRPr lang="es-ES"/>
        </a:p>
      </dgm:t>
    </dgm:pt>
    <dgm:pt modelId="{A7276F94-9F1C-422D-880B-3F872F899EDA}">
      <dgm:prSet phldrT="[Texto]"/>
      <dgm:spPr/>
      <dgm:t>
        <a:bodyPr/>
        <a:lstStyle/>
        <a:p>
          <a:r>
            <a:rPr lang="es-CO" dirty="0" smtClean="0"/>
            <a:t>Circuitos </a:t>
          </a:r>
          <a:r>
            <a:rPr lang="es-CO" dirty="0" smtClean="0"/>
            <a:t>eléctricos y bioquímicos </a:t>
          </a:r>
          <a:r>
            <a:rPr lang="es-CO" dirty="0" smtClean="0"/>
            <a:t>de la señalización molecular neuronal</a:t>
          </a:r>
          <a:endParaRPr lang="es-ES" dirty="0"/>
        </a:p>
      </dgm:t>
    </dgm:pt>
    <dgm:pt modelId="{CD697959-698E-4FC6-A977-AB973EE94F64}" type="parTrans" cxnId="{5B6DBE72-39F1-45F7-95B0-72B14D708936}">
      <dgm:prSet/>
      <dgm:spPr/>
      <dgm:t>
        <a:bodyPr/>
        <a:lstStyle/>
        <a:p>
          <a:endParaRPr lang="es-ES"/>
        </a:p>
      </dgm:t>
    </dgm:pt>
    <dgm:pt modelId="{3E5B2E53-A4F1-4055-9B09-EFFB3D5CA466}" type="sibTrans" cxnId="{5B6DBE72-39F1-45F7-95B0-72B14D708936}">
      <dgm:prSet/>
      <dgm:spPr/>
      <dgm:t>
        <a:bodyPr/>
        <a:lstStyle/>
        <a:p>
          <a:endParaRPr lang="es-ES"/>
        </a:p>
      </dgm:t>
    </dgm:pt>
    <dgm:pt modelId="{B829E692-98C4-4175-925D-69F0E2577800}">
      <dgm:prSet phldrT="[Texto]"/>
      <dgm:spPr/>
      <dgm:t>
        <a:bodyPr/>
        <a:lstStyle/>
        <a:p>
          <a:r>
            <a:rPr lang="es-CO" dirty="0" smtClean="0"/>
            <a:t>PENSAMIENTO, MEMORIA, </a:t>
          </a:r>
          <a:r>
            <a:rPr lang="es-CO" dirty="0" smtClean="0"/>
            <a:t>LENGUAJE, COMPORTAMIENTO, MOTIVACIÓN, SEXO Y SUEÑO</a:t>
          </a:r>
          <a:endParaRPr lang="es-ES" dirty="0"/>
        </a:p>
      </dgm:t>
    </dgm:pt>
    <dgm:pt modelId="{2389852B-1CC3-45C9-B921-D18DCB782D88}" type="parTrans" cxnId="{73C13132-7836-4834-A0DA-87B4628B06F3}">
      <dgm:prSet/>
      <dgm:spPr/>
      <dgm:t>
        <a:bodyPr/>
        <a:lstStyle/>
        <a:p>
          <a:endParaRPr lang="es-ES"/>
        </a:p>
      </dgm:t>
    </dgm:pt>
    <dgm:pt modelId="{5CB1B41D-C998-426C-AB17-72D754580AAF}" type="sibTrans" cxnId="{73C13132-7836-4834-A0DA-87B4628B06F3}">
      <dgm:prSet/>
      <dgm:spPr/>
      <dgm:t>
        <a:bodyPr/>
        <a:lstStyle/>
        <a:p>
          <a:endParaRPr lang="es-ES"/>
        </a:p>
      </dgm:t>
    </dgm:pt>
    <dgm:pt modelId="{07B79154-1019-4EB2-8E98-0C903FE2BA22}">
      <dgm:prSet phldrT="[Texto]"/>
      <dgm:spPr/>
      <dgm:t>
        <a:bodyPr/>
        <a:lstStyle/>
        <a:p>
          <a:r>
            <a:rPr lang="es-CO" dirty="0" smtClean="0"/>
            <a:t>Funciones encefálicas </a:t>
          </a:r>
          <a:r>
            <a:rPr lang="es-CO" dirty="0" smtClean="0"/>
            <a:t>complejas</a:t>
          </a:r>
          <a:endParaRPr lang="es-ES" dirty="0"/>
        </a:p>
      </dgm:t>
    </dgm:pt>
    <dgm:pt modelId="{EF0229B1-1989-44CB-A085-E2B9FA9DBEBF}" type="parTrans" cxnId="{2290A6C0-85D9-4152-81FD-C8670B2DDC39}">
      <dgm:prSet/>
      <dgm:spPr/>
      <dgm:t>
        <a:bodyPr/>
        <a:lstStyle/>
        <a:p>
          <a:endParaRPr lang="es-ES"/>
        </a:p>
      </dgm:t>
    </dgm:pt>
    <dgm:pt modelId="{C8458EAE-E0F6-4D70-A931-AE6A0F236B2A}" type="sibTrans" cxnId="{2290A6C0-85D9-4152-81FD-C8670B2DDC39}">
      <dgm:prSet/>
      <dgm:spPr/>
      <dgm:t>
        <a:bodyPr/>
        <a:lstStyle/>
        <a:p>
          <a:endParaRPr lang="es-ES"/>
        </a:p>
      </dgm:t>
    </dgm:pt>
    <dgm:pt modelId="{5FC50988-6407-426C-A97A-DBB048378C3B}">
      <dgm:prSet phldrT="[Texto]"/>
      <dgm:spPr/>
      <dgm:t>
        <a:bodyPr/>
        <a:lstStyle/>
        <a:p>
          <a:r>
            <a:rPr lang="es-CO" dirty="0" smtClean="0"/>
            <a:t>INTELIGENCIA ARTIFICIAL Y </a:t>
          </a:r>
          <a:r>
            <a:rPr lang="es-CO" dirty="0" smtClean="0"/>
            <a:t>NANOINGENIERÍA </a:t>
          </a:r>
          <a:r>
            <a:rPr lang="es-CO" dirty="0" smtClean="0"/>
            <a:t>CEREBRAL </a:t>
          </a:r>
          <a:endParaRPr lang="es-ES" dirty="0"/>
        </a:p>
      </dgm:t>
    </dgm:pt>
    <dgm:pt modelId="{7D2FE74A-3EEF-4F0B-A2E7-387E156E2017}" type="parTrans" cxnId="{2C21EB71-A316-4E52-AD4C-6172268EFF6C}">
      <dgm:prSet/>
      <dgm:spPr/>
      <dgm:t>
        <a:bodyPr/>
        <a:lstStyle/>
        <a:p>
          <a:endParaRPr lang="es-ES"/>
        </a:p>
      </dgm:t>
    </dgm:pt>
    <dgm:pt modelId="{5E4AAF2E-2522-4942-8F13-93270FDFE3A9}" type="sibTrans" cxnId="{2C21EB71-A316-4E52-AD4C-6172268EFF6C}">
      <dgm:prSet/>
      <dgm:spPr/>
      <dgm:t>
        <a:bodyPr/>
        <a:lstStyle/>
        <a:p>
          <a:endParaRPr lang="es-ES"/>
        </a:p>
      </dgm:t>
    </dgm:pt>
    <dgm:pt modelId="{E47A34E6-367B-41A7-91B3-C3A59E5D3E1A}">
      <dgm:prSet phldrT="[Texto]"/>
      <dgm:spPr/>
      <dgm:t>
        <a:bodyPr/>
        <a:lstStyle/>
        <a:p>
          <a:r>
            <a:rPr lang="es-CO" dirty="0" smtClean="0"/>
            <a:t>Inteligencia </a:t>
          </a:r>
          <a:r>
            <a:rPr lang="es-CO" dirty="0" smtClean="0"/>
            <a:t>natural  </a:t>
          </a:r>
          <a:r>
            <a:rPr lang="es-CO" i="1" dirty="0" smtClean="0"/>
            <a:t>vs</a:t>
          </a:r>
          <a:r>
            <a:rPr lang="es-CO" dirty="0" smtClean="0"/>
            <a:t>. </a:t>
          </a:r>
          <a:r>
            <a:rPr lang="es-CO" dirty="0" smtClean="0"/>
            <a:t>Inteligencia </a:t>
          </a:r>
          <a:r>
            <a:rPr lang="es-CO" dirty="0" smtClean="0"/>
            <a:t>artificial</a:t>
          </a:r>
          <a:endParaRPr lang="es-ES" dirty="0"/>
        </a:p>
      </dgm:t>
    </dgm:pt>
    <dgm:pt modelId="{ADD67428-ECE1-49DC-9099-939C23FC5905}" type="parTrans" cxnId="{2D68E33E-D649-4607-A3F5-8ACCC72F4B39}">
      <dgm:prSet/>
      <dgm:spPr/>
      <dgm:t>
        <a:bodyPr/>
        <a:lstStyle/>
        <a:p>
          <a:endParaRPr lang="es-ES"/>
        </a:p>
      </dgm:t>
    </dgm:pt>
    <dgm:pt modelId="{21F1266A-BC9B-4122-9EA1-AA85B2C9CA5B}" type="sibTrans" cxnId="{2D68E33E-D649-4607-A3F5-8ACCC72F4B39}">
      <dgm:prSet/>
      <dgm:spPr/>
      <dgm:t>
        <a:bodyPr/>
        <a:lstStyle/>
        <a:p>
          <a:endParaRPr lang="es-ES"/>
        </a:p>
      </dgm:t>
    </dgm:pt>
    <dgm:pt modelId="{AAEC3FC5-5925-4DD4-AB16-4D21A8C7619E}">
      <dgm:prSet phldrT="[Texto]"/>
      <dgm:spPr/>
      <dgm:t>
        <a:bodyPr/>
        <a:lstStyle/>
        <a:p>
          <a:r>
            <a:rPr lang="es-CO" dirty="0" smtClean="0"/>
            <a:t>Sensibilidad y su procesamiento, dolor, sentidos</a:t>
          </a:r>
          <a:r>
            <a:rPr lang="es-CO" dirty="0" smtClean="0"/>
            <a:t>, movimiento </a:t>
          </a:r>
          <a:r>
            <a:rPr lang="es-CO" dirty="0" smtClean="0"/>
            <a:t>y su </a:t>
          </a:r>
          <a:r>
            <a:rPr lang="es-CO" dirty="0" smtClean="0"/>
            <a:t>control </a:t>
          </a:r>
          <a:r>
            <a:rPr lang="es-CO" dirty="0" smtClean="0"/>
            <a:t>central</a:t>
          </a:r>
          <a:endParaRPr lang="es-ES" dirty="0"/>
        </a:p>
      </dgm:t>
    </dgm:pt>
    <dgm:pt modelId="{1FB09257-1D1D-4C9B-B623-41FB9C01EB19}" type="parTrans" cxnId="{A86FBE45-0E47-439C-918C-1042F79F3017}">
      <dgm:prSet/>
      <dgm:spPr/>
      <dgm:t>
        <a:bodyPr/>
        <a:lstStyle/>
        <a:p>
          <a:endParaRPr lang="es-ES"/>
        </a:p>
      </dgm:t>
    </dgm:pt>
    <dgm:pt modelId="{715639F9-7FDF-4610-8B1F-FA908C722F83}" type="sibTrans" cxnId="{A86FBE45-0E47-439C-918C-1042F79F3017}">
      <dgm:prSet/>
      <dgm:spPr/>
      <dgm:t>
        <a:bodyPr/>
        <a:lstStyle/>
        <a:p>
          <a:endParaRPr lang="es-ES"/>
        </a:p>
      </dgm:t>
    </dgm:pt>
    <dgm:pt modelId="{CE18B559-51B0-4F1C-9C56-F419516D3127}">
      <dgm:prSet phldrT="[Texto]"/>
      <dgm:spPr/>
      <dgm:t>
        <a:bodyPr/>
        <a:lstStyle/>
        <a:p>
          <a:r>
            <a:rPr lang="es-CO" dirty="0" smtClean="0"/>
            <a:t>Plasticidad de la sinapsis y circuitos </a:t>
          </a:r>
          <a:r>
            <a:rPr lang="es-CO" dirty="0" smtClean="0"/>
            <a:t>maduros, </a:t>
          </a:r>
          <a:r>
            <a:rPr lang="es-CO" dirty="0" smtClean="0"/>
            <a:t>patologías, trastornos de la atención y </a:t>
          </a:r>
          <a:r>
            <a:rPr lang="es-CO" dirty="0" smtClean="0"/>
            <a:t>envejecimiento </a:t>
          </a:r>
          <a:r>
            <a:rPr lang="es-CO" dirty="0" smtClean="0"/>
            <a:t>cerebral</a:t>
          </a:r>
          <a:endParaRPr lang="es-ES" dirty="0"/>
        </a:p>
      </dgm:t>
    </dgm:pt>
    <dgm:pt modelId="{A5BE3F37-5714-4C55-B08A-0031C826C8D1}" type="parTrans" cxnId="{60D76263-81CE-49E0-95FB-91C87568F50D}">
      <dgm:prSet/>
      <dgm:spPr/>
      <dgm:t>
        <a:bodyPr/>
        <a:lstStyle/>
        <a:p>
          <a:endParaRPr lang="es-ES"/>
        </a:p>
      </dgm:t>
    </dgm:pt>
    <dgm:pt modelId="{AEF1DC1F-B5EC-4F4E-8B2C-BF8AAC4299B7}" type="sibTrans" cxnId="{60D76263-81CE-49E0-95FB-91C87568F50D}">
      <dgm:prSet/>
      <dgm:spPr/>
      <dgm:t>
        <a:bodyPr/>
        <a:lstStyle/>
        <a:p>
          <a:endParaRPr lang="es-ES"/>
        </a:p>
      </dgm:t>
    </dgm:pt>
    <dgm:pt modelId="{0EEF23EE-1849-4DF0-BA91-F3E870DFF664}">
      <dgm:prSet phldrT="[Texto]"/>
      <dgm:spPr/>
      <dgm:t>
        <a:bodyPr/>
        <a:lstStyle/>
        <a:p>
          <a:r>
            <a:rPr lang="es-CO" dirty="0" smtClean="0"/>
            <a:t>Tras </a:t>
          </a:r>
          <a:r>
            <a:rPr lang="es-CO" dirty="0" smtClean="0"/>
            <a:t>décadas de </a:t>
          </a:r>
          <a:r>
            <a:rPr lang="es-CO" dirty="0" smtClean="0"/>
            <a:t>investigación en neurociencias, </a:t>
          </a:r>
          <a:r>
            <a:rPr lang="es-CO" dirty="0" smtClean="0"/>
            <a:t>¿cuál </a:t>
          </a:r>
          <a:r>
            <a:rPr lang="es-CO" dirty="0" smtClean="0"/>
            <a:t>es el futuro?</a:t>
          </a:r>
          <a:endParaRPr lang="es-ES" dirty="0"/>
        </a:p>
      </dgm:t>
    </dgm:pt>
    <dgm:pt modelId="{DF657946-B13D-46FD-9611-F68321E51DA5}" type="parTrans" cxnId="{1CD91426-C4CB-40DE-BBDE-6F42A52ADCD2}">
      <dgm:prSet/>
      <dgm:spPr/>
      <dgm:t>
        <a:bodyPr/>
        <a:lstStyle/>
        <a:p>
          <a:endParaRPr lang="es-ES"/>
        </a:p>
      </dgm:t>
    </dgm:pt>
    <dgm:pt modelId="{0DAF393E-92F3-4610-8BA2-0B07D60DE386}" type="sibTrans" cxnId="{1CD91426-C4CB-40DE-BBDE-6F42A52ADCD2}">
      <dgm:prSet/>
      <dgm:spPr/>
      <dgm:t>
        <a:bodyPr/>
        <a:lstStyle/>
        <a:p>
          <a:endParaRPr lang="es-ES"/>
        </a:p>
      </dgm:t>
    </dgm:pt>
    <dgm:pt modelId="{20E46F4D-E5AA-49A3-AAE6-92ED322E269A}">
      <dgm:prSet phldrT="[Texto]"/>
      <dgm:spPr/>
      <dgm:t>
        <a:bodyPr/>
        <a:lstStyle/>
        <a:p>
          <a:r>
            <a:rPr lang="es-CO" dirty="0" smtClean="0"/>
            <a:t>Modificación de los circuitos encefálicos como resultado de la experiencia</a:t>
          </a:r>
          <a:endParaRPr lang="es-ES" dirty="0"/>
        </a:p>
      </dgm:t>
    </dgm:pt>
    <dgm:pt modelId="{3B0362CF-EA81-4B5F-B3C5-A3EC314B73D9}" type="parTrans" cxnId="{A0FD14C0-52D7-4465-A735-85AC50FD5917}">
      <dgm:prSet/>
      <dgm:spPr/>
      <dgm:t>
        <a:bodyPr/>
        <a:lstStyle/>
        <a:p>
          <a:endParaRPr lang="es-CO"/>
        </a:p>
      </dgm:t>
    </dgm:pt>
    <dgm:pt modelId="{50284ADC-95FA-4517-B826-F595A6D88F7E}" type="sibTrans" cxnId="{A0FD14C0-52D7-4465-A735-85AC50FD5917}">
      <dgm:prSet/>
      <dgm:spPr/>
      <dgm:t>
        <a:bodyPr/>
        <a:lstStyle/>
        <a:p>
          <a:endParaRPr lang="es-CO"/>
        </a:p>
      </dgm:t>
    </dgm:pt>
    <dgm:pt modelId="{93B2D932-F5D7-44CB-83C7-650256CF7732}">
      <dgm:prSet phldrT="[Texto]"/>
      <dgm:spPr/>
      <dgm:t>
        <a:bodyPr/>
        <a:lstStyle/>
        <a:p>
          <a:r>
            <a:rPr lang="es-ES" dirty="0" smtClean="0"/>
            <a:t>Inteligencia colectiva, </a:t>
          </a:r>
          <a:r>
            <a:rPr lang="es-ES" dirty="0" err="1" smtClean="0"/>
            <a:t>big</a:t>
          </a:r>
          <a:r>
            <a:rPr lang="es-ES" dirty="0" smtClean="0"/>
            <a:t> data, realidad virtual y realidad aumentada</a:t>
          </a:r>
          <a:endParaRPr lang="es-ES" dirty="0"/>
        </a:p>
      </dgm:t>
    </dgm:pt>
    <dgm:pt modelId="{D63B7965-850B-4568-8077-EC8A5B9FF00A}" type="parTrans" cxnId="{CAAA1BFD-FE17-4957-987B-A871433B2E99}">
      <dgm:prSet/>
      <dgm:spPr/>
      <dgm:t>
        <a:bodyPr/>
        <a:lstStyle/>
        <a:p>
          <a:endParaRPr lang="es-CO"/>
        </a:p>
      </dgm:t>
    </dgm:pt>
    <dgm:pt modelId="{C1313E9E-7FC2-48ED-90E9-31FF64E2DA23}" type="sibTrans" cxnId="{CAAA1BFD-FE17-4957-987B-A871433B2E99}">
      <dgm:prSet/>
      <dgm:spPr/>
      <dgm:t>
        <a:bodyPr/>
        <a:lstStyle/>
        <a:p>
          <a:endParaRPr lang="es-CO"/>
        </a:p>
      </dgm:t>
    </dgm:pt>
    <dgm:pt modelId="{057F8632-2CFB-4A65-B6B5-D780ED0EF70C}" type="pres">
      <dgm:prSet presAssocID="{E77688F5-5AE8-4810-B991-5064AD0F8937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BB2E34D9-5C24-4EA9-B7A8-354EF94EF605}" type="pres">
      <dgm:prSet presAssocID="{A1DBEF6B-5C22-4A36-9983-184134E4B0C3}" presName="comp" presStyleCnt="0"/>
      <dgm:spPr/>
    </dgm:pt>
    <dgm:pt modelId="{D52AE37A-364A-479C-B8EF-0639A3C58972}" type="pres">
      <dgm:prSet presAssocID="{A1DBEF6B-5C22-4A36-9983-184134E4B0C3}" presName="box" presStyleLbl="node1" presStyleIdx="0" presStyleCnt="3" custScaleY="105195" custLinFactNeighborX="868" custLinFactNeighborY="-11033"/>
      <dgm:spPr/>
      <dgm:t>
        <a:bodyPr/>
        <a:lstStyle/>
        <a:p>
          <a:endParaRPr lang="es-ES"/>
        </a:p>
      </dgm:t>
    </dgm:pt>
    <dgm:pt modelId="{5A588FC9-5563-4EE0-9380-5828DC584A9D}" type="pres">
      <dgm:prSet presAssocID="{A1DBEF6B-5C22-4A36-9983-184134E4B0C3}" presName="img" presStyleLbl="fgImgPlace1" presStyleIdx="0" presStyleCnt="3" custScaleX="92378" custScaleY="132966" custLinFactNeighborX="-1166" custLinFactNeighborY="-2648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s-CO"/>
        </a:p>
      </dgm:t>
    </dgm:pt>
    <dgm:pt modelId="{96CE17CB-92B5-421F-AD32-C5A319D7897E}" type="pres">
      <dgm:prSet presAssocID="{A1DBEF6B-5C22-4A36-9983-184134E4B0C3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C53AB78-28DE-49CF-8D61-D8375ECD5D66}" type="pres">
      <dgm:prSet presAssocID="{529776AF-F2EE-418B-A2F9-8EE9E010B0B2}" presName="spacer" presStyleCnt="0"/>
      <dgm:spPr/>
    </dgm:pt>
    <dgm:pt modelId="{F017D32F-3A50-4853-9B4B-A4790B9D3391}" type="pres">
      <dgm:prSet presAssocID="{B829E692-98C4-4175-925D-69F0E2577800}" presName="comp" presStyleCnt="0"/>
      <dgm:spPr/>
    </dgm:pt>
    <dgm:pt modelId="{2874D961-064A-4361-BD71-05534AD63775}" type="pres">
      <dgm:prSet presAssocID="{B829E692-98C4-4175-925D-69F0E2577800}" presName="box" presStyleLbl="node1" presStyleIdx="1" presStyleCnt="3" custScaleY="111840"/>
      <dgm:spPr/>
      <dgm:t>
        <a:bodyPr/>
        <a:lstStyle/>
        <a:p>
          <a:endParaRPr lang="es-ES"/>
        </a:p>
      </dgm:t>
    </dgm:pt>
    <dgm:pt modelId="{FB35CAA3-7D76-4250-984C-94F9D306F628}" type="pres">
      <dgm:prSet presAssocID="{B829E692-98C4-4175-925D-69F0E2577800}" presName="img" presStyleLbl="fgImgPlace1" presStyleIdx="1" presStyleCnt="3" custScaleY="128746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s-CO"/>
        </a:p>
      </dgm:t>
    </dgm:pt>
    <dgm:pt modelId="{AE1CE663-DCEE-45BD-AF56-F53218D4721F}" type="pres">
      <dgm:prSet presAssocID="{B829E692-98C4-4175-925D-69F0E2577800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9A6DDC3-CBE5-4ACD-836E-8C5531955F0E}" type="pres">
      <dgm:prSet presAssocID="{5CB1B41D-C998-426C-AB17-72D754580AAF}" presName="spacer" presStyleCnt="0"/>
      <dgm:spPr/>
    </dgm:pt>
    <dgm:pt modelId="{0D428FB4-9C3E-4ED0-87B6-85C273DAA767}" type="pres">
      <dgm:prSet presAssocID="{5FC50988-6407-426C-A97A-DBB048378C3B}" presName="comp" presStyleCnt="0"/>
      <dgm:spPr/>
    </dgm:pt>
    <dgm:pt modelId="{F1058CE3-2E5B-4D8B-939F-E63179792607}" type="pres">
      <dgm:prSet presAssocID="{5FC50988-6407-426C-A97A-DBB048378C3B}" presName="box" presStyleLbl="node1" presStyleIdx="2" presStyleCnt="3"/>
      <dgm:spPr/>
      <dgm:t>
        <a:bodyPr/>
        <a:lstStyle/>
        <a:p>
          <a:endParaRPr lang="es-ES"/>
        </a:p>
      </dgm:t>
    </dgm:pt>
    <dgm:pt modelId="{8A81DF0B-EF3C-4426-AD80-7B7406610910}" type="pres">
      <dgm:prSet presAssocID="{5FC50988-6407-426C-A97A-DBB048378C3B}" presName="img" presStyleLbl="fgImgPlace1" presStyleIdx="2" presStyleCnt="3" custScaleY="11847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s-CO"/>
        </a:p>
      </dgm:t>
    </dgm:pt>
    <dgm:pt modelId="{CE07FAC3-C7AB-49FC-91FB-4D68D7961D08}" type="pres">
      <dgm:prSet presAssocID="{5FC50988-6407-426C-A97A-DBB048378C3B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6ABD9B1-934E-4AF7-903D-C25230B9D6FF}" type="presOf" srcId="{07B79154-1019-4EB2-8E98-0C903FE2BA22}" destId="{2874D961-064A-4361-BD71-05534AD63775}" srcOrd="0" destOrd="1" presId="urn:microsoft.com/office/officeart/2005/8/layout/vList4#2"/>
    <dgm:cxn modelId="{BF437250-B24E-4F62-9392-3826AD787C6D}" type="presOf" srcId="{A1DBEF6B-5C22-4A36-9983-184134E4B0C3}" destId="{96CE17CB-92B5-421F-AD32-C5A319D7897E}" srcOrd="1" destOrd="0" presId="urn:microsoft.com/office/officeart/2005/8/layout/vList4#2"/>
    <dgm:cxn modelId="{E005E247-634D-45C1-83FA-BEF8089C6110}" type="presOf" srcId="{5FC50988-6407-426C-A97A-DBB048378C3B}" destId="{F1058CE3-2E5B-4D8B-939F-E63179792607}" srcOrd="0" destOrd="0" presId="urn:microsoft.com/office/officeart/2005/8/layout/vList4#2"/>
    <dgm:cxn modelId="{D292515C-93AF-4DFB-9267-E68339FF1615}" type="presOf" srcId="{5FC50988-6407-426C-A97A-DBB048378C3B}" destId="{CE07FAC3-C7AB-49FC-91FB-4D68D7961D08}" srcOrd="1" destOrd="0" presId="urn:microsoft.com/office/officeart/2005/8/layout/vList4#2"/>
    <dgm:cxn modelId="{2290A6C0-85D9-4152-81FD-C8670B2DDC39}" srcId="{B829E692-98C4-4175-925D-69F0E2577800}" destId="{07B79154-1019-4EB2-8E98-0C903FE2BA22}" srcOrd="0" destOrd="0" parTransId="{EF0229B1-1989-44CB-A085-E2B9FA9DBEBF}" sibTransId="{C8458EAE-E0F6-4D70-A931-AE6A0F236B2A}"/>
    <dgm:cxn modelId="{CBA729F1-2BB8-4ECC-993E-4B70E58782E4}" type="presOf" srcId="{E47A34E6-367B-41A7-91B3-C3A59E5D3E1A}" destId="{F1058CE3-2E5B-4D8B-939F-E63179792607}" srcOrd="0" destOrd="1" presId="urn:microsoft.com/office/officeart/2005/8/layout/vList4#2"/>
    <dgm:cxn modelId="{CAAA1BFD-FE17-4957-987B-A871433B2E99}" srcId="{5FC50988-6407-426C-A97A-DBB048378C3B}" destId="{93B2D932-F5D7-44CB-83C7-650256CF7732}" srcOrd="1" destOrd="0" parTransId="{D63B7965-850B-4568-8077-EC8A5B9FF00A}" sibTransId="{C1313E9E-7FC2-48ED-90E9-31FF64E2DA23}"/>
    <dgm:cxn modelId="{2E605B1A-F354-4E26-9656-BC9006036F43}" type="presOf" srcId="{07B79154-1019-4EB2-8E98-0C903FE2BA22}" destId="{AE1CE663-DCEE-45BD-AF56-F53218D4721F}" srcOrd="1" destOrd="1" presId="urn:microsoft.com/office/officeart/2005/8/layout/vList4#2"/>
    <dgm:cxn modelId="{5AD437F2-29F2-42A7-A3BF-5A077BD06B28}" type="presOf" srcId="{CE18B559-51B0-4F1C-9C56-F419516D3127}" destId="{96CE17CB-92B5-421F-AD32-C5A319D7897E}" srcOrd="1" destOrd="3" presId="urn:microsoft.com/office/officeart/2005/8/layout/vList4#2"/>
    <dgm:cxn modelId="{7236FFA7-5EED-41C0-9B60-E26FA58646F3}" srcId="{E77688F5-5AE8-4810-B991-5064AD0F8937}" destId="{A1DBEF6B-5C22-4A36-9983-184134E4B0C3}" srcOrd="0" destOrd="0" parTransId="{176AF82E-5916-4B5C-9EFB-30CDB239AF73}" sibTransId="{529776AF-F2EE-418B-A2F9-8EE9E010B0B2}"/>
    <dgm:cxn modelId="{CE11CB13-A54D-4387-A89D-A244C3AD7A2B}" type="presOf" srcId="{0EEF23EE-1849-4DF0-BA91-F3E870DFF664}" destId="{CE07FAC3-C7AB-49FC-91FB-4D68D7961D08}" srcOrd="1" destOrd="3" presId="urn:microsoft.com/office/officeart/2005/8/layout/vList4#2"/>
    <dgm:cxn modelId="{A0FD14C0-52D7-4465-A735-85AC50FD5917}" srcId="{B829E692-98C4-4175-925D-69F0E2577800}" destId="{20E46F4D-E5AA-49A3-AAE6-92ED322E269A}" srcOrd="1" destOrd="0" parTransId="{3B0362CF-EA81-4B5F-B3C5-A3EC314B73D9}" sibTransId="{50284ADC-95FA-4517-B826-F595A6D88F7E}"/>
    <dgm:cxn modelId="{32BEE415-B324-4940-9A25-DE6978BA88D7}" type="presOf" srcId="{A1DBEF6B-5C22-4A36-9983-184134E4B0C3}" destId="{D52AE37A-364A-479C-B8EF-0639A3C58972}" srcOrd="0" destOrd="0" presId="urn:microsoft.com/office/officeart/2005/8/layout/vList4#2"/>
    <dgm:cxn modelId="{60D76263-81CE-49E0-95FB-91C87568F50D}" srcId="{A1DBEF6B-5C22-4A36-9983-184134E4B0C3}" destId="{CE18B559-51B0-4F1C-9C56-F419516D3127}" srcOrd="2" destOrd="0" parTransId="{A5BE3F37-5714-4C55-B08A-0031C826C8D1}" sibTransId="{AEF1DC1F-B5EC-4F4E-8B2C-BF8AAC4299B7}"/>
    <dgm:cxn modelId="{E06B3D39-507C-4FAA-9B8C-A1ACE9FB06EA}" type="presOf" srcId="{E47A34E6-367B-41A7-91B3-C3A59E5D3E1A}" destId="{CE07FAC3-C7AB-49FC-91FB-4D68D7961D08}" srcOrd="1" destOrd="1" presId="urn:microsoft.com/office/officeart/2005/8/layout/vList4#2"/>
    <dgm:cxn modelId="{2C21EB71-A316-4E52-AD4C-6172268EFF6C}" srcId="{E77688F5-5AE8-4810-B991-5064AD0F8937}" destId="{5FC50988-6407-426C-A97A-DBB048378C3B}" srcOrd="2" destOrd="0" parTransId="{7D2FE74A-3EEF-4F0B-A2E7-387E156E2017}" sibTransId="{5E4AAF2E-2522-4942-8F13-93270FDFE3A9}"/>
    <dgm:cxn modelId="{1AA127B9-E1CC-4503-A629-48A27FBA42F2}" type="presOf" srcId="{B829E692-98C4-4175-925D-69F0E2577800}" destId="{2874D961-064A-4361-BD71-05534AD63775}" srcOrd="0" destOrd="0" presId="urn:microsoft.com/office/officeart/2005/8/layout/vList4#2"/>
    <dgm:cxn modelId="{E4A6F530-3673-4A94-8A20-84F39FD680B1}" type="presOf" srcId="{AAEC3FC5-5925-4DD4-AB16-4D21A8C7619E}" destId="{96CE17CB-92B5-421F-AD32-C5A319D7897E}" srcOrd="1" destOrd="2" presId="urn:microsoft.com/office/officeart/2005/8/layout/vList4#2"/>
    <dgm:cxn modelId="{1DCE801E-97A4-451C-BADD-866FD60B5C76}" type="presOf" srcId="{93B2D932-F5D7-44CB-83C7-650256CF7732}" destId="{CE07FAC3-C7AB-49FC-91FB-4D68D7961D08}" srcOrd="1" destOrd="2" presId="urn:microsoft.com/office/officeart/2005/8/layout/vList4#2"/>
    <dgm:cxn modelId="{C797E38A-4A83-42FD-9B5C-1E884021D3D8}" type="presOf" srcId="{CE18B559-51B0-4F1C-9C56-F419516D3127}" destId="{D52AE37A-364A-479C-B8EF-0639A3C58972}" srcOrd="0" destOrd="3" presId="urn:microsoft.com/office/officeart/2005/8/layout/vList4#2"/>
    <dgm:cxn modelId="{7CB1D02F-45D2-4ED4-9EBE-F77452E8D534}" type="presOf" srcId="{0EEF23EE-1849-4DF0-BA91-F3E870DFF664}" destId="{F1058CE3-2E5B-4D8B-939F-E63179792607}" srcOrd="0" destOrd="3" presId="urn:microsoft.com/office/officeart/2005/8/layout/vList4#2"/>
    <dgm:cxn modelId="{5EAB3E85-DF3B-4847-904E-45B17A4BC664}" type="presOf" srcId="{20E46F4D-E5AA-49A3-AAE6-92ED322E269A}" destId="{2874D961-064A-4361-BD71-05534AD63775}" srcOrd="0" destOrd="2" presId="urn:microsoft.com/office/officeart/2005/8/layout/vList4#2"/>
    <dgm:cxn modelId="{F5905919-4CBC-401D-8AB1-6D355DCABFE3}" type="presOf" srcId="{AAEC3FC5-5925-4DD4-AB16-4D21A8C7619E}" destId="{D52AE37A-364A-479C-B8EF-0639A3C58972}" srcOrd="0" destOrd="2" presId="urn:microsoft.com/office/officeart/2005/8/layout/vList4#2"/>
    <dgm:cxn modelId="{73C13132-7836-4834-A0DA-87B4628B06F3}" srcId="{E77688F5-5AE8-4810-B991-5064AD0F8937}" destId="{B829E692-98C4-4175-925D-69F0E2577800}" srcOrd="1" destOrd="0" parTransId="{2389852B-1CC3-45C9-B921-D18DCB782D88}" sibTransId="{5CB1B41D-C998-426C-AB17-72D754580AAF}"/>
    <dgm:cxn modelId="{2D68E33E-D649-4607-A3F5-8ACCC72F4B39}" srcId="{5FC50988-6407-426C-A97A-DBB048378C3B}" destId="{E47A34E6-367B-41A7-91B3-C3A59E5D3E1A}" srcOrd="0" destOrd="0" parTransId="{ADD67428-ECE1-49DC-9099-939C23FC5905}" sibTransId="{21F1266A-BC9B-4122-9EA1-AA85B2C9CA5B}"/>
    <dgm:cxn modelId="{B7DC9CA4-3F82-47EF-A9A3-42559F18DAAE}" type="presOf" srcId="{93B2D932-F5D7-44CB-83C7-650256CF7732}" destId="{F1058CE3-2E5B-4D8B-939F-E63179792607}" srcOrd="0" destOrd="2" presId="urn:microsoft.com/office/officeart/2005/8/layout/vList4#2"/>
    <dgm:cxn modelId="{2FFA3AB2-A0B3-4379-B82F-F22B4DB3712C}" type="presOf" srcId="{B829E692-98C4-4175-925D-69F0E2577800}" destId="{AE1CE663-DCEE-45BD-AF56-F53218D4721F}" srcOrd="1" destOrd="0" presId="urn:microsoft.com/office/officeart/2005/8/layout/vList4#2"/>
    <dgm:cxn modelId="{5B6DBE72-39F1-45F7-95B0-72B14D708936}" srcId="{A1DBEF6B-5C22-4A36-9983-184134E4B0C3}" destId="{A7276F94-9F1C-422D-880B-3F872F899EDA}" srcOrd="0" destOrd="0" parTransId="{CD697959-698E-4FC6-A977-AB973EE94F64}" sibTransId="{3E5B2E53-A4F1-4055-9B09-EFFB3D5CA466}"/>
    <dgm:cxn modelId="{1CD91426-C4CB-40DE-BBDE-6F42A52ADCD2}" srcId="{5FC50988-6407-426C-A97A-DBB048378C3B}" destId="{0EEF23EE-1849-4DF0-BA91-F3E870DFF664}" srcOrd="2" destOrd="0" parTransId="{DF657946-B13D-46FD-9611-F68321E51DA5}" sibTransId="{0DAF393E-92F3-4610-8BA2-0B07D60DE386}"/>
    <dgm:cxn modelId="{146C275D-F9F8-427D-986B-8CB353AE275E}" type="presOf" srcId="{E77688F5-5AE8-4810-B991-5064AD0F8937}" destId="{057F8632-2CFB-4A65-B6B5-D780ED0EF70C}" srcOrd="0" destOrd="0" presId="urn:microsoft.com/office/officeart/2005/8/layout/vList4#2"/>
    <dgm:cxn modelId="{979B590B-B3B3-40FF-80C3-22496DDB64DF}" type="presOf" srcId="{A7276F94-9F1C-422D-880B-3F872F899EDA}" destId="{96CE17CB-92B5-421F-AD32-C5A319D7897E}" srcOrd="1" destOrd="1" presId="urn:microsoft.com/office/officeart/2005/8/layout/vList4#2"/>
    <dgm:cxn modelId="{B7E371AD-B1CE-4425-879E-4B24B635CBF8}" type="presOf" srcId="{20E46F4D-E5AA-49A3-AAE6-92ED322E269A}" destId="{AE1CE663-DCEE-45BD-AF56-F53218D4721F}" srcOrd="1" destOrd="2" presId="urn:microsoft.com/office/officeart/2005/8/layout/vList4#2"/>
    <dgm:cxn modelId="{A86FBE45-0E47-439C-918C-1042F79F3017}" srcId="{A1DBEF6B-5C22-4A36-9983-184134E4B0C3}" destId="{AAEC3FC5-5925-4DD4-AB16-4D21A8C7619E}" srcOrd="1" destOrd="0" parTransId="{1FB09257-1D1D-4C9B-B623-41FB9C01EB19}" sibTransId="{715639F9-7FDF-4610-8B1F-FA908C722F83}"/>
    <dgm:cxn modelId="{6EA33ADD-C33E-4991-9B01-A9536C09DF11}" type="presOf" srcId="{A7276F94-9F1C-422D-880B-3F872F899EDA}" destId="{D52AE37A-364A-479C-B8EF-0639A3C58972}" srcOrd="0" destOrd="1" presId="urn:microsoft.com/office/officeart/2005/8/layout/vList4#2"/>
    <dgm:cxn modelId="{7FF01922-CFB1-428F-87A7-DDDA0565B50F}" type="presParOf" srcId="{057F8632-2CFB-4A65-B6B5-D780ED0EF70C}" destId="{BB2E34D9-5C24-4EA9-B7A8-354EF94EF605}" srcOrd="0" destOrd="0" presId="urn:microsoft.com/office/officeart/2005/8/layout/vList4#2"/>
    <dgm:cxn modelId="{DEE357CA-285F-410B-BFBF-A0E8A0B4E2A0}" type="presParOf" srcId="{BB2E34D9-5C24-4EA9-B7A8-354EF94EF605}" destId="{D52AE37A-364A-479C-B8EF-0639A3C58972}" srcOrd="0" destOrd="0" presId="urn:microsoft.com/office/officeart/2005/8/layout/vList4#2"/>
    <dgm:cxn modelId="{34D96A0F-C602-41A9-A297-E1FA7E0EF8D6}" type="presParOf" srcId="{BB2E34D9-5C24-4EA9-B7A8-354EF94EF605}" destId="{5A588FC9-5563-4EE0-9380-5828DC584A9D}" srcOrd="1" destOrd="0" presId="urn:microsoft.com/office/officeart/2005/8/layout/vList4#2"/>
    <dgm:cxn modelId="{D99DA271-4AC2-4900-A8F6-783D9878290D}" type="presParOf" srcId="{BB2E34D9-5C24-4EA9-B7A8-354EF94EF605}" destId="{96CE17CB-92B5-421F-AD32-C5A319D7897E}" srcOrd="2" destOrd="0" presId="urn:microsoft.com/office/officeart/2005/8/layout/vList4#2"/>
    <dgm:cxn modelId="{A874249A-5FD2-4399-ABE6-08C127D5F855}" type="presParOf" srcId="{057F8632-2CFB-4A65-B6B5-D780ED0EF70C}" destId="{FC53AB78-28DE-49CF-8D61-D8375ECD5D66}" srcOrd="1" destOrd="0" presId="urn:microsoft.com/office/officeart/2005/8/layout/vList4#2"/>
    <dgm:cxn modelId="{ED7661CB-5052-4508-96ED-014F46672E32}" type="presParOf" srcId="{057F8632-2CFB-4A65-B6B5-D780ED0EF70C}" destId="{F017D32F-3A50-4853-9B4B-A4790B9D3391}" srcOrd="2" destOrd="0" presId="urn:microsoft.com/office/officeart/2005/8/layout/vList4#2"/>
    <dgm:cxn modelId="{351D8038-0563-43D3-A854-177D5FE7E0A7}" type="presParOf" srcId="{F017D32F-3A50-4853-9B4B-A4790B9D3391}" destId="{2874D961-064A-4361-BD71-05534AD63775}" srcOrd="0" destOrd="0" presId="urn:microsoft.com/office/officeart/2005/8/layout/vList4#2"/>
    <dgm:cxn modelId="{53433B43-5326-476A-A5DE-D31A9B68E817}" type="presParOf" srcId="{F017D32F-3A50-4853-9B4B-A4790B9D3391}" destId="{FB35CAA3-7D76-4250-984C-94F9D306F628}" srcOrd="1" destOrd="0" presId="urn:microsoft.com/office/officeart/2005/8/layout/vList4#2"/>
    <dgm:cxn modelId="{2CF58064-8ACD-4E24-A1C7-906065ED7733}" type="presParOf" srcId="{F017D32F-3A50-4853-9B4B-A4790B9D3391}" destId="{AE1CE663-DCEE-45BD-AF56-F53218D4721F}" srcOrd="2" destOrd="0" presId="urn:microsoft.com/office/officeart/2005/8/layout/vList4#2"/>
    <dgm:cxn modelId="{A4DDD1CB-6D09-4ED3-928A-85C850DEE8F2}" type="presParOf" srcId="{057F8632-2CFB-4A65-B6B5-D780ED0EF70C}" destId="{49A6DDC3-CBE5-4ACD-836E-8C5531955F0E}" srcOrd="3" destOrd="0" presId="urn:microsoft.com/office/officeart/2005/8/layout/vList4#2"/>
    <dgm:cxn modelId="{12613AEA-0A2D-4B46-90E7-B574AF325457}" type="presParOf" srcId="{057F8632-2CFB-4A65-B6B5-D780ED0EF70C}" destId="{0D428FB4-9C3E-4ED0-87B6-85C273DAA767}" srcOrd="4" destOrd="0" presId="urn:microsoft.com/office/officeart/2005/8/layout/vList4#2"/>
    <dgm:cxn modelId="{805BDFE1-E88B-4D02-8CF6-C7D8E228DBA2}" type="presParOf" srcId="{0D428FB4-9C3E-4ED0-87B6-85C273DAA767}" destId="{F1058CE3-2E5B-4D8B-939F-E63179792607}" srcOrd="0" destOrd="0" presId="urn:microsoft.com/office/officeart/2005/8/layout/vList4#2"/>
    <dgm:cxn modelId="{BB136905-1E23-48A3-9182-797309FD5088}" type="presParOf" srcId="{0D428FB4-9C3E-4ED0-87B6-85C273DAA767}" destId="{8A81DF0B-EF3C-4426-AD80-7B7406610910}" srcOrd="1" destOrd="0" presId="urn:microsoft.com/office/officeart/2005/8/layout/vList4#2"/>
    <dgm:cxn modelId="{91C62359-DC26-43E5-BA4F-3BC4F4736517}" type="presParOf" srcId="{0D428FB4-9C3E-4ED0-87B6-85C273DAA767}" destId="{CE07FAC3-C7AB-49FC-91FB-4D68D7961D08}" srcOrd="2" destOrd="0" presId="urn:microsoft.com/office/officeart/2005/8/layout/vList4#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7688F5-5AE8-4810-B991-5064AD0F8937}" type="doc">
      <dgm:prSet loTypeId="urn:microsoft.com/office/officeart/2005/8/layout/vList4#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s-ES"/>
        </a:p>
      </dgm:t>
    </dgm:pt>
    <dgm:pt modelId="{A1DBEF6B-5C22-4A36-9983-184134E4B0C3}">
      <dgm:prSet phldrT="[Texto]"/>
      <dgm:spPr>
        <a:solidFill>
          <a:schemeClr val="accent2">
            <a:lumMod val="60000"/>
            <a:lumOff val="40000"/>
          </a:schemeClr>
        </a:soli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es-CO" dirty="0" smtClean="0"/>
            <a:t>EVOLUCIÓN DEL CEREBRO HUMANO</a:t>
          </a:r>
          <a:endParaRPr lang="es-ES" dirty="0"/>
        </a:p>
      </dgm:t>
    </dgm:pt>
    <dgm:pt modelId="{176AF82E-5916-4B5C-9EFB-30CDB239AF73}" type="parTrans" cxnId="{7236FFA7-5EED-41C0-9B60-E26FA58646F3}">
      <dgm:prSet/>
      <dgm:spPr/>
      <dgm:t>
        <a:bodyPr/>
        <a:lstStyle/>
        <a:p>
          <a:endParaRPr lang="es-ES"/>
        </a:p>
      </dgm:t>
    </dgm:pt>
    <dgm:pt modelId="{529776AF-F2EE-418B-A2F9-8EE9E010B0B2}" type="sibTrans" cxnId="{7236FFA7-5EED-41C0-9B60-E26FA58646F3}">
      <dgm:prSet/>
      <dgm:spPr/>
      <dgm:t>
        <a:bodyPr/>
        <a:lstStyle/>
        <a:p>
          <a:endParaRPr lang="es-ES"/>
        </a:p>
      </dgm:t>
    </dgm:pt>
    <dgm:pt modelId="{A7276F94-9F1C-422D-880B-3F872F899EDA}">
      <dgm:prSet phldrT="[Texto]"/>
      <dgm:spPr>
        <a:solidFill>
          <a:schemeClr val="accent2">
            <a:lumMod val="60000"/>
            <a:lumOff val="40000"/>
          </a:schemeClr>
        </a:soli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es-CO" dirty="0" smtClean="0"/>
            <a:t>Evolución del cerebro comparada con otras especies animales</a:t>
          </a:r>
          <a:endParaRPr lang="es-ES" dirty="0"/>
        </a:p>
      </dgm:t>
    </dgm:pt>
    <dgm:pt modelId="{CD697959-698E-4FC6-A977-AB973EE94F64}" type="parTrans" cxnId="{5B6DBE72-39F1-45F7-95B0-72B14D708936}">
      <dgm:prSet/>
      <dgm:spPr/>
      <dgm:t>
        <a:bodyPr/>
        <a:lstStyle/>
        <a:p>
          <a:endParaRPr lang="es-ES"/>
        </a:p>
      </dgm:t>
    </dgm:pt>
    <dgm:pt modelId="{3E5B2E53-A4F1-4055-9B09-EFFB3D5CA466}" type="sibTrans" cxnId="{5B6DBE72-39F1-45F7-95B0-72B14D708936}">
      <dgm:prSet/>
      <dgm:spPr/>
      <dgm:t>
        <a:bodyPr/>
        <a:lstStyle/>
        <a:p>
          <a:endParaRPr lang="es-ES"/>
        </a:p>
      </dgm:t>
    </dgm:pt>
    <dgm:pt modelId="{C9AF5F32-30C3-47FC-83CB-A7A48A1CB220}">
      <dgm:prSet phldrT="[Texto]"/>
      <dgm:spPr>
        <a:solidFill>
          <a:schemeClr val="accent2">
            <a:lumMod val="60000"/>
            <a:lumOff val="40000"/>
          </a:schemeClr>
        </a:soli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es-CO" dirty="0" smtClean="0"/>
            <a:t>Desarrollo embriológico y </a:t>
          </a:r>
          <a:r>
            <a:rPr lang="es-CO" dirty="0" err="1" smtClean="0"/>
            <a:t>neurodesarrollo</a:t>
          </a:r>
          <a:r>
            <a:rPr lang="es-CO" dirty="0" smtClean="0"/>
            <a:t> en el ciclo de vida humano</a:t>
          </a:r>
          <a:endParaRPr lang="es-ES" dirty="0"/>
        </a:p>
      </dgm:t>
    </dgm:pt>
    <dgm:pt modelId="{54AD53B3-B520-4B69-86C4-4DCC88ADC37F}" type="parTrans" cxnId="{9428BEAA-7505-47EE-B00F-5C0169B8AD71}">
      <dgm:prSet/>
      <dgm:spPr/>
      <dgm:t>
        <a:bodyPr/>
        <a:lstStyle/>
        <a:p>
          <a:endParaRPr lang="es-ES"/>
        </a:p>
      </dgm:t>
    </dgm:pt>
    <dgm:pt modelId="{EFB285CC-B72B-4564-8236-82A3BB8F635F}" type="sibTrans" cxnId="{9428BEAA-7505-47EE-B00F-5C0169B8AD71}">
      <dgm:prSet/>
      <dgm:spPr/>
      <dgm:t>
        <a:bodyPr/>
        <a:lstStyle/>
        <a:p>
          <a:endParaRPr lang="es-ES"/>
        </a:p>
      </dgm:t>
    </dgm:pt>
    <dgm:pt modelId="{057F8632-2CFB-4A65-B6B5-D780ED0EF70C}" type="pres">
      <dgm:prSet presAssocID="{E77688F5-5AE8-4810-B991-5064AD0F8937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BB2E34D9-5C24-4EA9-B7A8-354EF94EF605}" type="pres">
      <dgm:prSet presAssocID="{A1DBEF6B-5C22-4A36-9983-184134E4B0C3}" presName="comp" presStyleCnt="0"/>
      <dgm:spPr/>
    </dgm:pt>
    <dgm:pt modelId="{D52AE37A-364A-479C-B8EF-0639A3C58972}" type="pres">
      <dgm:prSet presAssocID="{A1DBEF6B-5C22-4A36-9983-184134E4B0C3}" presName="box" presStyleLbl="node1" presStyleIdx="0" presStyleCnt="1" custScaleY="119212" custLinFactNeighborX="520" custLinFactNeighborY="-7072"/>
      <dgm:spPr/>
      <dgm:t>
        <a:bodyPr/>
        <a:lstStyle/>
        <a:p>
          <a:endParaRPr lang="es-ES"/>
        </a:p>
      </dgm:t>
    </dgm:pt>
    <dgm:pt modelId="{5A588FC9-5563-4EE0-9380-5828DC584A9D}" type="pres">
      <dgm:prSet presAssocID="{A1DBEF6B-5C22-4A36-9983-184134E4B0C3}" presName="img" presStyleLbl="fgImgPlace1" presStyleIdx="0" presStyleCnt="1" custScaleY="13119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s-ES"/>
        </a:p>
      </dgm:t>
    </dgm:pt>
    <dgm:pt modelId="{96CE17CB-92B5-421F-AD32-C5A319D7897E}" type="pres">
      <dgm:prSet presAssocID="{A1DBEF6B-5C22-4A36-9983-184134E4B0C3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30CC4EC-1ABF-4BD2-8527-D627B326E199}" type="presOf" srcId="{A1DBEF6B-5C22-4A36-9983-184134E4B0C3}" destId="{96CE17CB-92B5-421F-AD32-C5A319D7897E}" srcOrd="1" destOrd="0" presId="urn:microsoft.com/office/officeart/2005/8/layout/vList4#1"/>
    <dgm:cxn modelId="{81E11E09-2BCE-4750-9CAE-8659F3BF1DB4}" type="presOf" srcId="{A7276F94-9F1C-422D-880B-3F872F899EDA}" destId="{96CE17CB-92B5-421F-AD32-C5A319D7897E}" srcOrd="1" destOrd="1" presId="urn:microsoft.com/office/officeart/2005/8/layout/vList4#1"/>
    <dgm:cxn modelId="{0C5A9386-D3DE-4B43-9B2C-353825537E97}" type="presOf" srcId="{C9AF5F32-30C3-47FC-83CB-A7A48A1CB220}" destId="{96CE17CB-92B5-421F-AD32-C5A319D7897E}" srcOrd="1" destOrd="2" presId="urn:microsoft.com/office/officeart/2005/8/layout/vList4#1"/>
    <dgm:cxn modelId="{4BC0F686-A027-4B3D-A3D6-B79D31149A60}" type="presOf" srcId="{E77688F5-5AE8-4810-B991-5064AD0F8937}" destId="{057F8632-2CFB-4A65-B6B5-D780ED0EF70C}" srcOrd="0" destOrd="0" presId="urn:microsoft.com/office/officeart/2005/8/layout/vList4#1"/>
    <dgm:cxn modelId="{33E974D9-7CB0-4186-991A-A82E2AED7CFC}" type="presOf" srcId="{A1DBEF6B-5C22-4A36-9983-184134E4B0C3}" destId="{D52AE37A-364A-479C-B8EF-0639A3C58972}" srcOrd="0" destOrd="0" presId="urn:microsoft.com/office/officeart/2005/8/layout/vList4#1"/>
    <dgm:cxn modelId="{9428BEAA-7505-47EE-B00F-5C0169B8AD71}" srcId="{A1DBEF6B-5C22-4A36-9983-184134E4B0C3}" destId="{C9AF5F32-30C3-47FC-83CB-A7A48A1CB220}" srcOrd="1" destOrd="0" parTransId="{54AD53B3-B520-4B69-86C4-4DCC88ADC37F}" sibTransId="{EFB285CC-B72B-4564-8236-82A3BB8F635F}"/>
    <dgm:cxn modelId="{1C2BE6CB-F75D-49EC-B057-DE75AEB0853C}" type="presOf" srcId="{A7276F94-9F1C-422D-880B-3F872F899EDA}" destId="{D52AE37A-364A-479C-B8EF-0639A3C58972}" srcOrd="0" destOrd="1" presId="urn:microsoft.com/office/officeart/2005/8/layout/vList4#1"/>
    <dgm:cxn modelId="{DDB76885-9C05-4394-9063-FE5C9A148F90}" type="presOf" srcId="{C9AF5F32-30C3-47FC-83CB-A7A48A1CB220}" destId="{D52AE37A-364A-479C-B8EF-0639A3C58972}" srcOrd="0" destOrd="2" presId="urn:microsoft.com/office/officeart/2005/8/layout/vList4#1"/>
    <dgm:cxn modelId="{5B6DBE72-39F1-45F7-95B0-72B14D708936}" srcId="{A1DBEF6B-5C22-4A36-9983-184134E4B0C3}" destId="{A7276F94-9F1C-422D-880B-3F872F899EDA}" srcOrd="0" destOrd="0" parTransId="{CD697959-698E-4FC6-A977-AB973EE94F64}" sibTransId="{3E5B2E53-A4F1-4055-9B09-EFFB3D5CA466}"/>
    <dgm:cxn modelId="{7236FFA7-5EED-41C0-9B60-E26FA58646F3}" srcId="{E77688F5-5AE8-4810-B991-5064AD0F8937}" destId="{A1DBEF6B-5C22-4A36-9983-184134E4B0C3}" srcOrd="0" destOrd="0" parTransId="{176AF82E-5916-4B5C-9EFB-30CDB239AF73}" sibTransId="{529776AF-F2EE-418B-A2F9-8EE9E010B0B2}"/>
    <dgm:cxn modelId="{D84BAC89-2A95-48A6-8936-88A28F4A6400}" type="presParOf" srcId="{057F8632-2CFB-4A65-B6B5-D780ED0EF70C}" destId="{BB2E34D9-5C24-4EA9-B7A8-354EF94EF605}" srcOrd="0" destOrd="0" presId="urn:microsoft.com/office/officeart/2005/8/layout/vList4#1"/>
    <dgm:cxn modelId="{3475A195-5A0A-4D88-B29B-D60AED85CC91}" type="presParOf" srcId="{BB2E34D9-5C24-4EA9-B7A8-354EF94EF605}" destId="{D52AE37A-364A-479C-B8EF-0639A3C58972}" srcOrd="0" destOrd="0" presId="urn:microsoft.com/office/officeart/2005/8/layout/vList4#1"/>
    <dgm:cxn modelId="{8FF0702A-41F7-4C7C-AB6F-7A577B804B33}" type="presParOf" srcId="{BB2E34D9-5C24-4EA9-B7A8-354EF94EF605}" destId="{5A588FC9-5563-4EE0-9380-5828DC584A9D}" srcOrd="1" destOrd="0" presId="urn:microsoft.com/office/officeart/2005/8/layout/vList4#1"/>
    <dgm:cxn modelId="{DDE19741-67D3-4676-96C4-1FA52A11F5E5}" type="presParOf" srcId="{BB2E34D9-5C24-4EA9-B7A8-354EF94EF605}" destId="{96CE17CB-92B5-421F-AD32-C5A319D7897E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77688F5-5AE8-4810-B991-5064AD0F8937}" type="doc">
      <dgm:prSet loTypeId="urn:microsoft.com/office/officeart/2005/8/layout/vList4#2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s-ES"/>
        </a:p>
      </dgm:t>
    </dgm:pt>
    <dgm:pt modelId="{B829E692-98C4-4175-925D-69F0E2577800}">
      <dgm:prSet phldrT="[Texto]"/>
      <dgm:spPr/>
      <dgm:t>
        <a:bodyPr/>
        <a:lstStyle/>
        <a:p>
          <a:r>
            <a:rPr lang="es-CO" dirty="0" smtClean="0"/>
            <a:t>PENSAMIENTO, MEMORIA, LENGUAJE Y COMPORTAMIENTO y MOTIVACION</a:t>
          </a:r>
          <a:endParaRPr lang="es-ES" dirty="0"/>
        </a:p>
      </dgm:t>
    </dgm:pt>
    <dgm:pt modelId="{2389852B-1CC3-45C9-B921-D18DCB782D88}" type="parTrans" cxnId="{73C13132-7836-4834-A0DA-87B4628B06F3}">
      <dgm:prSet/>
      <dgm:spPr/>
      <dgm:t>
        <a:bodyPr/>
        <a:lstStyle/>
        <a:p>
          <a:endParaRPr lang="es-ES"/>
        </a:p>
      </dgm:t>
    </dgm:pt>
    <dgm:pt modelId="{5CB1B41D-C998-426C-AB17-72D754580AAF}" type="sibTrans" cxnId="{73C13132-7836-4834-A0DA-87B4628B06F3}">
      <dgm:prSet/>
      <dgm:spPr/>
      <dgm:t>
        <a:bodyPr/>
        <a:lstStyle/>
        <a:p>
          <a:endParaRPr lang="es-ES"/>
        </a:p>
      </dgm:t>
    </dgm:pt>
    <dgm:pt modelId="{07B79154-1019-4EB2-8E98-0C903FE2BA22}">
      <dgm:prSet phldrT="[Texto]"/>
      <dgm:spPr/>
      <dgm:t>
        <a:bodyPr/>
        <a:lstStyle/>
        <a:p>
          <a:r>
            <a:rPr lang="es-CO" dirty="0" smtClean="0"/>
            <a:t>Funciones encefálicas complejas: habla, sueño, vigilia, emociones, sexualidad</a:t>
          </a:r>
          <a:endParaRPr lang="es-ES" dirty="0"/>
        </a:p>
      </dgm:t>
    </dgm:pt>
    <dgm:pt modelId="{EF0229B1-1989-44CB-A085-E2B9FA9DBEBF}" type="parTrans" cxnId="{2290A6C0-85D9-4152-81FD-C8670B2DDC39}">
      <dgm:prSet/>
      <dgm:spPr/>
      <dgm:t>
        <a:bodyPr/>
        <a:lstStyle/>
        <a:p>
          <a:endParaRPr lang="es-ES"/>
        </a:p>
      </dgm:t>
    </dgm:pt>
    <dgm:pt modelId="{C8458EAE-E0F6-4D70-A931-AE6A0F236B2A}" type="sibTrans" cxnId="{2290A6C0-85D9-4152-81FD-C8670B2DDC39}">
      <dgm:prSet/>
      <dgm:spPr/>
      <dgm:t>
        <a:bodyPr/>
        <a:lstStyle/>
        <a:p>
          <a:endParaRPr lang="es-ES"/>
        </a:p>
      </dgm:t>
    </dgm:pt>
    <dgm:pt modelId="{2CBD97EC-DBA8-4960-8EDF-D0ACD118724E}">
      <dgm:prSet phldrT="[Texto]"/>
      <dgm:spPr/>
      <dgm:t>
        <a:bodyPr/>
        <a:lstStyle/>
        <a:p>
          <a:r>
            <a:rPr lang="es-CO" dirty="0" smtClean="0"/>
            <a:t>Modificación de los circuitos encefálicos como resultado de la experiencia</a:t>
          </a:r>
          <a:endParaRPr lang="es-ES" dirty="0"/>
        </a:p>
      </dgm:t>
    </dgm:pt>
    <dgm:pt modelId="{0486308B-348E-466E-BBBC-89BEAC885E54}" type="parTrans" cxnId="{C19DC498-6BB4-4070-BE33-9F801A29AD16}">
      <dgm:prSet/>
      <dgm:spPr/>
      <dgm:t>
        <a:bodyPr/>
        <a:lstStyle/>
        <a:p>
          <a:endParaRPr lang="es-ES"/>
        </a:p>
      </dgm:t>
    </dgm:pt>
    <dgm:pt modelId="{9B3FCE5A-CA45-48D0-97DB-D62C82E1D623}" type="sibTrans" cxnId="{C19DC498-6BB4-4070-BE33-9F801A29AD16}">
      <dgm:prSet/>
      <dgm:spPr/>
      <dgm:t>
        <a:bodyPr/>
        <a:lstStyle/>
        <a:p>
          <a:endParaRPr lang="es-ES"/>
        </a:p>
      </dgm:t>
    </dgm:pt>
    <dgm:pt modelId="{5FC50988-6407-426C-A97A-DBB048378C3B}">
      <dgm:prSet phldrT="[Texto]"/>
      <dgm:spPr/>
      <dgm:t>
        <a:bodyPr/>
        <a:lstStyle/>
        <a:p>
          <a:r>
            <a:rPr lang="es-CO" dirty="0" smtClean="0"/>
            <a:t>INTELIGENCIA ARTIFICIAL Y NANO INGENIERIA CEREBRAL </a:t>
          </a:r>
          <a:endParaRPr lang="es-ES" dirty="0"/>
        </a:p>
      </dgm:t>
    </dgm:pt>
    <dgm:pt modelId="{7D2FE74A-3EEF-4F0B-A2E7-387E156E2017}" type="parTrans" cxnId="{2C21EB71-A316-4E52-AD4C-6172268EFF6C}">
      <dgm:prSet/>
      <dgm:spPr/>
      <dgm:t>
        <a:bodyPr/>
        <a:lstStyle/>
        <a:p>
          <a:endParaRPr lang="es-ES"/>
        </a:p>
      </dgm:t>
    </dgm:pt>
    <dgm:pt modelId="{5E4AAF2E-2522-4942-8F13-93270FDFE3A9}" type="sibTrans" cxnId="{2C21EB71-A316-4E52-AD4C-6172268EFF6C}">
      <dgm:prSet/>
      <dgm:spPr/>
      <dgm:t>
        <a:bodyPr/>
        <a:lstStyle/>
        <a:p>
          <a:endParaRPr lang="es-ES"/>
        </a:p>
      </dgm:t>
    </dgm:pt>
    <dgm:pt modelId="{20B9854C-664C-406A-AB8C-1BCE304FF02C}">
      <dgm:prSet phldrT="[Texto]"/>
      <dgm:spPr/>
      <dgm:t>
        <a:bodyPr/>
        <a:lstStyle/>
        <a:p>
          <a:r>
            <a:rPr lang="es-CO" dirty="0" smtClean="0"/>
            <a:t>Paradoja de </a:t>
          </a:r>
          <a:r>
            <a:rPr lang="es-CO" dirty="0" err="1" smtClean="0"/>
            <a:t>Moravec</a:t>
          </a:r>
          <a:endParaRPr lang="es-ES" dirty="0"/>
        </a:p>
      </dgm:t>
    </dgm:pt>
    <dgm:pt modelId="{17E247C4-07E2-4D64-B0BD-72F659C7E78A}" type="parTrans" cxnId="{51430637-04D0-48E2-A792-B443D23959D0}">
      <dgm:prSet/>
      <dgm:spPr/>
      <dgm:t>
        <a:bodyPr/>
        <a:lstStyle/>
        <a:p>
          <a:endParaRPr lang="es-ES"/>
        </a:p>
      </dgm:t>
    </dgm:pt>
    <dgm:pt modelId="{84585D97-5714-4A74-BE67-2E614864A896}" type="sibTrans" cxnId="{51430637-04D0-48E2-A792-B443D23959D0}">
      <dgm:prSet/>
      <dgm:spPr/>
      <dgm:t>
        <a:bodyPr/>
        <a:lstStyle/>
        <a:p>
          <a:endParaRPr lang="es-ES"/>
        </a:p>
      </dgm:t>
    </dgm:pt>
    <dgm:pt modelId="{E47A34E6-367B-41A7-91B3-C3A59E5D3E1A}">
      <dgm:prSet phldrT="[Texto]"/>
      <dgm:spPr/>
      <dgm:t>
        <a:bodyPr/>
        <a:lstStyle/>
        <a:p>
          <a:r>
            <a:rPr lang="es-CO" dirty="0" smtClean="0"/>
            <a:t>inteligencia natural  Vs Inteligencia Artificial</a:t>
          </a:r>
          <a:endParaRPr lang="es-ES" dirty="0"/>
        </a:p>
      </dgm:t>
    </dgm:pt>
    <dgm:pt modelId="{ADD67428-ECE1-49DC-9099-939C23FC5905}" type="parTrans" cxnId="{2D68E33E-D649-4607-A3F5-8ACCC72F4B39}">
      <dgm:prSet/>
      <dgm:spPr/>
      <dgm:t>
        <a:bodyPr/>
        <a:lstStyle/>
        <a:p>
          <a:endParaRPr lang="es-ES"/>
        </a:p>
      </dgm:t>
    </dgm:pt>
    <dgm:pt modelId="{21F1266A-BC9B-4122-9EA1-AA85B2C9CA5B}" type="sibTrans" cxnId="{2D68E33E-D649-4607-A3F5-8ACCC72F4B39}">
      <dgm:prSet/>
      <dgm:spPr/>
      <dgm:t>
        <a:bodyPr/>
        <a:lstStyle/>
        <a:p>
          <a:endParaRPr lang="es-ES"/>
        </a:p>
      </dgm:t>
    </dgm:pt>
    <dgm:pt modelId="{0EEF23EE-1849-4DF0-BA91-F3E870DFF664}">
      <dgm:prSet phldrT="[Texto]"/>
      <dgm:spPr/>
      <dgm:t>
        <a:bodyPr/>
        <a:lstStyle/>
        <a:p>
          <a:r>
            <a:rPr lang="es-CO" dirty="0" smtClean="0"/>
            <a:t>Tras  décadas  de investigación en neurociencias, cual es el futuro?</a:t>
          </a:r>
          <a:endParaRPr lang="es-ES" dirty="0"/>
        </a:p>
      </dgm:t>
    </dgm:pt>
    <dgm:pt modelId="{DF657946-B13D-46FD-9611-F68321E51DA5}" type="parTrans" cxnId="{1CD91426-C4CB-40DE-BBDE-6F42A52ADCD2}">
      <dgm:prSet/>
      <dgm:spPr/>
      <dgm:t>
        <a:bodyPr/>
        <a:lstStyle/>
        <a:p>
          <a:endParaRPr lang="es-ES"/>
        </a:p>
      </dgm:t>
    </dgm:pt>
    <dgm:pt modelId="{0DAF393E-92F3-4610-8BA2-0B07D60DE386}" type="sibTrans" cxnId="{1CD91426-C4CB-40DE-BBDE-6F42A52ADCD2}">
      <dgm:prSet/>
      <dgm:spPr/>
      <dgm:t>
        <a:bodyPr/>
        <a:lstStyle/>
        <a:p>
          <a:endParaRPr lang="es-ES"/>
        </a:p>
      </dgm:t>
    </dgm:pt>
    <dgm:pt modelId="{057F8632-2CFB-4A65-B6B5-D780ED0EF70C}" type="pres">
      <dgm:prSet presAssocID="{E77688F5-5AE8-4810-B991-5064AD0F8937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F017D32F-3A50-4853-9B4B-A4790B9D3391}" type="pres">
      <dgm:prSet presAssocID="{B829E692-98C4-4175-925D-69F0E2577800}" presName="comp" presStyleCnt="0"/>
      <dgm:spPr/>
    </dgm:pt>
    <dgm:pt modelId="{2874D961-064A-4361-BD71-05534AD63775}" type="pres">
      <dgm:prSet presAssocID="{B829E692-98C4-4175-925D-69F0E2577800}" presName="box" presStyleLbl="node1" presStyleIdx="0" presStyleCnt="2" custScaleY="111840"/>
      <dgm:spPr/>
      <dgm:t>
        <a:bodyPr/>
        <a:lstStyle/>
        <a:p>
          <a:endParaRPr lang="es-ES"/>
        </a:p>
      </dgm:t>
    </dgm:pt>
    <dgm:pt modelId="{FB35CAA3-7D76-4250-984C-94F9D306F628}" type="pres">
      <dgm:prSet presAssocID="{B829E692-98C4-4175-925D-69F0E2577800}" presName="img" presStyleLbl="fgImgPlace1" presStyleIdx="0" presStyleCnt="2" custScaleY="12874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s-CO"/>
        </a:p>
      </dgm:t>
    </dgm:pt>
    <dgm:pt modelId="{AE1CE663-DCEE-45BD-AF56-F53218D4721F}" type="pres">
      <dgm:prSet presAssocID="{B829E692-98C4-4175-925D-69F0E2577800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9A6DDC3-CBE5-4ACD-836E-8C5531955F0E}" type="pres">
      <dgm:prSet presAssocID="{5CB1B41D-C998-426C-AB17-72D754580AAF}" presName="spacer" presStyleCnt="0"/>
      <dgm:spPr/>
    </dgm:pt>
    <dgm:pt modelId="{0D428FB4-9C3E-4ED0-87B6-85C273DAA767}" type="pres">
      <dgm:prSet presAssocID="{5FC50988-6407-426C-A97A-DBB048378C3B}" presName="comp" presStyleCnt="0"/>
      <dgm:spPr/>
    </dgm:pt>
    <dgm:pt modelId="{F1058CE3-2E5B-4D8B-939F-E63179792607}" type="pres">
      <dgm:prSet presAssocID="{5FC50988-6407-426C-A97A-DBB048378C3B}" presName="box" presStyleLbl="node1" presStyleIdx="1" presStyleCnt="2"/>
      <dgm:spPr/>
      <dgm:t>
        <a:bodyPr/>
        <a:lstStyle/>
        <a:p>
          <a:endParaRPr lang="es-ES"/>
        </a:p>
      </dgm:t>
    </dgm:pt>
    <dgm:pt modelId="{8A81DF0B-EF3C-4426-AD80-7B7406610910}" type="pres">
      <dgm:prSet presAssocID="{5FC50988-6407-426C-A97A-DBB048378C3B}" presName="img" presStyleLbl="fgImgPlace1" presStyleIdx="1" presStyleCnt="2" custScaleY="11847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s-CO"/>
        </a:p>
      </dgm:t>
    </dgm:pt>
    <dgm:pt modelId="{CE07FAC3-C7AB-49FC-91FB-4D68D7961D08}" type="pres">
      <dgm:prSet presAssocID="{5FC50988-6407-426C-A97A-DBB048378C3B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8227978-2337-47B4-B4B1-43818321C5AC}" type="presOf" srcId="{E47A34E6-367B-41A7-91B3-C3A59E5D3E1A}" destId="{F1058CE3-2E5B-4D8B-939F-E63179792607}" srcOrd="0" destOrd="2" presId="urn:microsoft.com/office/officeart/2005/8/layout/vList4#2"/>
    <dgm:cxn modelId="{C19DC498-6BB4-4070-BE33-9F801A29AD16}" srcId="{B829E692-98C4-4175-925D-69F0E2577800}" destId="{2CBD97EC-DBA8-4960-8EDF-D0ACD118724E}" srcOrd="1" destOrd="0" parTransId="{0486308B-348E-466E-BBBC-89BEAC885E54}" sibTransId="{9B3FCE5A-CA45-48D0-97DB-D62C82E1D623}"/>
    <dgm:cxn modelId="{A1687BB2-E891-40FA-80A5-E48657ADF292}" type="presOf" srcId="{2CBD97EC-DBA8-4960-8EDF-D0ACD118724E}" destId="{2874D961-064A-4361-BD71-05534AD63775}" srcOrd="0" destOrd="2" presId="urn:microsoft.com/office/officeart/2005/8/layout/vList4#2"/>
    <dgm:cxn modelId="{51430637-04D0-48E2-A792-B443D23959D0}" srcId="{5FC50988-6407-426C-A97A-DBB048378C3B}" destId="{20B9854C-664C-406A-AB8C-1BCE304FF02C}" srcOrd="0" destOrd="0" parTransId="{17E247C4-07E2-4D64-B0BD-72F659C7E78A}" sibTransId="{84585D97-5714-4A74-BE67-2E614864A896}"/>
    <dgm:cxn modelId="{82330A85-AF04-446B-A398-112C41F23538}" type="presOf" srcId="{B829E692-98C4-4175-925D-69F0E2577800}" destId="{AE1CE663-DCEE-45BD-AF56-F53218D4721F}" srcOrd="1" destOrd="0" presId="urn:microsoft.com/office/officeart/2005/8/layout/vList4#2"/>
    <dgm:cxn modelId="{2D68E33E-D649-4607-A3F5-8ACCC72F4B39}" srcId="{5FC50988-6407-426C-A97A-DBB048378C3B}" destId="{E47A34E6-367B-41A7-91B3-C3A59E5D3E1A}" srcOrd="1" destOrd="0" parTransId="{ADD67428-ECE1-49DC-9099-939C23FC5905}" sibTransId="{21F1266A-BC9B-4122-9EA1-AA85B2C9CA5B}"/>
    <dgm:cxn modelId="{E7992CAD-C229-4825-83E4-137DCDEC270C}" type="presOf" srcId="{5FC50988-6407-426C-A97A-DBB048378C3B}" destId="{CE07FAC3-C7AB-49FC-91FB-4D68D7961D08}" srcOrd="1" destOrd="0" presId="urn:microsoft.com/office/officeart/2005/8/layout/vList4#2"/>
    <dgm:cxn modelId="{3B271ACF-ACEF-4261-95A5-BDD39905A3DB}" type="presOf" srcId="{2CBD97EC-DBA8-4960-8EDF-D0ACD118724E}" destId="{AE1CE663-DCEE-45BD-AF56-F53218D4721F}" srcOrd="1" destOrd="2" presId="urn:microsoft.com/office/officeart/2005/8/layout/vList4#2"/>
    <dgm:cxn modelId="{7E2C650F-B5D7-4DBC-9235-DEC2CD16B745}" type="presOf" srcId="{E77688F5-5AE8-4810-B991-5064AD0F8937}" destId="{057F8632-2CFB-4A65-B6B5-D780ED0EF70C}" srcOrd="0" destOrd="0" presId="urn:microsoft.com/office/officeart/2005/8/layout/vList4#2"/>
    <dgm:cxn modelId="{73C13132-7836-4834-A0DA-87B4628B06F3}" srcId="{E77688F5-5AE8-4810-B991-5064AD0F8937}" destId="{B829E692-98C4-4175-925D-69F0E2577800}" srcOrd="0" destOrd="0" parTransId="{2389852B-1CC3-45C9-B921-D18DCB782D88}" sibTransId="{5CB1B41D-C998-426C-AB17-72D754580AAF}"/>
    <dgm:cxn modelId="{8B8CE888-8EFE-4E68-AC12-F71A4F50E95F}" type="presOf" srcId="{B829E692-98C4-4175-925D-69F0E2577800}" destId="{2874D961-064A-4361-BD71-05534AD63775}" srcOrd="0" destOrd="0" presId="urn:microsoft.com/office/officeart/2005/8/layout/vList4#2"/>
    <dgm:cxn modelId="{256CAA8D-7678-4A82-96AB-D1DCFED41226}" type="presOf" srcId="{5FC50988-6407-426C-A97A-DBB048378C3B}" destId="{F1058CE3-2E5B-4D8B-939F-E63179792607}" srcOrd="0" destOrd="0" presId="urn:microsoft.com/office/officeart/2005/8/layout/vList4#2"/>
    <dgm:cxn modelId="{7D6CB1AB-1F8C-493B-95C6-BFBB7DC0A3B5}" type="presOf" srcId="{07B79154-1019-4EB2-8E98-0C903FE2BA22}" destId="{2874D961-064A-4361-BD71-05534AD63775}" srcOrd="0" destOrd="1" presId="urn:microsoft.com/office/officeart/2005/8/layout/vList4#2"/>
    <dgm:cxn modelId="{BBAC7CDC-702C-4B79-80E2-BD75BCEE0DE4}" type="presOf" srcId="{E47A34E6-367B-41A7-91B3-C3A59E5D3E1A}" destId="{CE07FAC3-C7AB-49FC-91FB-4D68D7961D08}" srcOrd="1" destOrd="2" presId="urn:microsoft.com/office/officeart/2005/8/layout/vList4#2"/>
    <dgm:cxn modelId="{442093AF-2206-418F-9CAF-FD032BB9BAA3}" type="presOf" srcId="{20B9854C-664C-406A-AB8C-1BCE304FF02C}" destId="{CE07FAC3-C7AB-49FC-91FB-4D68D7961D08}" srcOrd="1" destOrd="1" presId="urn:microsoft.com/office/officeart/2005/8/layout/vList4#2"/>
    <dgm:cxn modelId="{2C21EB71-A316-4E52-AD4C-6172268EFF6C}" srcId="{E77688F5-5AE8-4810-B991-5064AD0F8937}" destId="{5FC50988-6407-426C-A97A-DBB048378C3B}" srcOrd="1" destOrd="0" parTransId="{7D2FE74A-3EEF-4F0B-A2E7-387E156E2017}" sibTransId="{5E4AAF2E-2522-4942-8F13-93270FDFE3A9}"/>
    <dgm:cxn modelId="{FAF55232-2040-44A6-A0F7-C84327F3FCE3}" type="presOf" srcId="{20B9854C-664C-406A-AB8C-1BCE304FF02C}" destId="{F1058CE3-2E5B-4D8B-939F-E63179792607}" srcOrd="0" destOrd="1" presId="urn:microsoft.com/office/officeart/2005/8/layout/vList4#2"/>
    <dgm:cxn modelId="{2033FF4E-6DB6-4855-9BA3-0029E9C12779}" type="presOf" srcId="{07B79154-1019-4EB2-8E98-0C903FE2BA22}" destId="{AE1CE663-DCEE-45BD-AF56-F53218D4721F}" srcOrd="1" destOrd="1" presId="urn:microsoft.com/office/officeart/2005/8/layout/vList4#2"/>
    <dgm:cxn modelId="{C14F094D-63F3-4B1E-B82B-CB7EBFB47E62}" type="presOf" srcId="{0EEF23EE-1849-4DF0-BA91-F3E870DFF664}" destId="{F1058CE3-2E5B-4D8B-939F-E63179792607}" srcOrd="0" destOrd="3" presId="urn:microsoft.com/office/officeart/2005/8/layout/vList4#2"/>
    <dgm:cxn modelId="{2290A6C0-85D9-4152-81FD-C8670B2DDC39}" srcId="{B829E692-98C4-4175-925D-69F0E2577800}" destId="{07B79154-1019-4EB2-8E98-0C903FE2BA22}" srcOrd="0" destOrd="0" parTransId="{EF0229B1-1989-44CB-A085-E2B9FA9DBEBF}" sibTransId="{C8458EAE-E0F6-4D70-A931-AE6A0F236B2A}"/>
    <dgm:cxn modelId="{7386B2D9-11CD-44BA-9AFC-25B464071608}" type="presOf" srcId="{0EEF23EE-1849-4DF0-BA91-F3E870DFF664}" destId="{CE07FAC3-C7AB-49FC-91FB-4D68D7961D08}" srcOrd="1" destOrd="3" presId="urn:microsoft.com/office/officeart/2005/8/layout/vList4#2"/>
    <dgm:cxn modelId="{1CD91426-C4CB-40DE-BBDE-6F42A52ADCD2}" srcId="{5FC50988-6407-426C-A97A-DBB048378C3B}" destId="{0EEF23EE-1849-4DF0-BA91-F3E870DFF664}" srcOrd="2" destOrd="0" parTransId="{DF657946-B13D-46FD-9611-F68321E51DA5}" sibTransId="{0DAF393E-92F3-4610-8BA2-0B07D60DE386}"/>
    <dgm:cxn modelId="{4C7A9A1F-2E91-490D-B8BA-82C08F449935}" type="presParOf" srcId="{057F8632-2CFB-4A65-B6B5-D780ED0EF70C}" destId="{F017D32F-3A50-4853-9B4B-A4790B9D3391}" srcOrd="0" destOrd="0" presId="urn:microsoft.com/office/officeart/2005/8/layout/vList4#2"/>
    <dgm:cxn modelId="{49D2906D-5DA8-467E-B349-C9F126FB5035}" type="presParOf" srcId="{F017D32F-3A50-4853-9B4B-A4790B9D3391}" destId="{2874D961-064A-4361-BD71-05534AD63775}" srcOrd="0" destOrd="0" presId="urn:microsoft.com/office/officeart/2005/8/layout/vList4#2"/>
    <dgm:cxn modelId="{B61DCCF0-E46F-424E-8E41-01B4CE8AFF0C}" type="presParOf" srcId="{F017D32F-3A50-4853-9B4B-A4790B9D3391}" destId="{FB35CAA3-7D76-4250-984C-94F9D306F628}" srcOrd="1" destOrd="0" presId="urn:microsoft.com/office/officeart/2005/8/layout/vList4#2"/>
    <dgm:cxn modelId="{B4C12C9B-150C-4FB0-AC19-98ACEF0E439D}" type="presParOf" srcId="{F017D32F-3A50-4853-9B4B-A4790B9D3391}" destId="{AE1CE663-DCEE-45BD-AF56-F53218D4721F}" srcOrd="2" destOrd="0" presId="urn:microsoft.com/office/officeart/2005/8/layout/vList4#2"/>
    <dgm:cxn modelId="{3CFE82FB-A880-4534-9C68-40FE1D9CD048}" type="presParOf" srcId="{057F8632-2CFB-4A65-B6B5-D780ED0EF70C}" destId="{49A6DDC3-CBE5-4ACD-836E-8C5531955F0E}" srcOrd="1" destOrd="0" presId="urn:microsoft.com/office/officeart/2005/8/layout/vList4#2"/>
    <dgm:cxn modelId="{EB998052-84DB-4587-A60F-20E0AD9A5DDE}" type="presParOf" srcId="{057F8632-2CFB-4A65-B6B5-D780ED0EF70C}" destId="{0D428FB4-9C3E-4ED0-87B6-85C273DAA767}" srcOrd="2" destOrd="0" presId="urn:microsoft.com/office/officeart/2005/8/layout/vList4#2"/>
    <dgm:cxn modelId="{C45B5724-BB4C-4268-9D80-5CA1A318BA4C}" type="presParOf" srcId="{0D428FB4-9C3E-4ED0-87B6-85C273DAA767}" destId="{F1058CE3-2E5B-4D8B-939F-E63179792607}" srcOrd="0" destOrd="0" presId="urn:microsoft.com/office/officeart/2005/8/layout/vList4#2"/>
    <dgm:cxn modelId="{B8392F39-1DBF-411E-BE59-ED373268F9EF}" type="presParOf" srcId="{0D428FB4-9C3E-4ED0-87B6-85C273DAA767}" destId="{8A81DF0B-EF3C-4426-AD80-7B7406610910}" srcOrd="1" destOrd="0" presId="urn:microsoft.com/office/officeart/2005/8/layout/vList4#2"/>
    <dgm:cxn modelId="{A363EC55-FA24-42B9-8A22-E7918AA05297}" type="presParOf" srcId="{0D428FB4-9C3E-4ED0-87B6-85C273DAA767}" destId="{CE07FAC3-C7AB-49FC-91FB-4D68D7961D08}" srcOrd="2" destOrd="0" presId="urn:microsoft.com/office/officeart/2005/8/layout/vList4#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2AE37A-364A-479C-B8EF-0639A3C58972}">
      <dsp:nvSpPr>
        <dsp:cNvPr id="0" name=""/>
        <dsp:cNvSpPr/>
      </dsp:nvSpPr>
      <dsp:spPr>
        <a:xfrm>
          <a:off x="0" y="0"/>
          <a:ext cx="8429684" cy="1194689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900" kern="1200" dirty="0" smtClean="0"/>
            <a:t>EVOLUCIÓN DEL CEREBRO HUMANO</a:t>
          </a:r>
          <a:endParaRPr lang="es-ES" sz="19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500" kern="1200" dirty="0" smtClean="0"/>
            <a:t>Evolución del cerebro </a:t>
          </a:r>
          <a:r>
            <a:rPr lang="es-CO" sz="1500" kern="1200" dirty="0" smtClean="0"/>
            <a:t>humano</a:t>
          </a:r>
          <a:endParaRPr lang="es-E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500" kern="1200" dirty="0" smtClean="0"/>
            <a:t>Desarrollo embriológico y </a:t>
          </a:r>
          <a:r>
            <a:rPr lang="es-CO" sz="1500" kern="1200" dirty="0" err="1" smtClean="0"/>
            <a:t>neurodesarrollo</a:t>
          </a:r>
          <a:endParaRPr lang="es-ES" sz="1500" kern="1200" dirty="0"/>
        </a:p>
      </dsp:txBody>
      <dsp:txXfrm>
        <a:off x="1786152" y="0"/>
        <a:ext cx="6643531" cy="1194689"/>
      </dsp:txXfrm>
    </dsp:sp>
    <dsp:sp modelId="{5A588FC9-5563-4EE0-9380-5828DC584A9D}">
      <dsp:nvSpPr>
        <dsp:cNvPr id="0" name=""/>
        <dsp:cNvSpPr/>
      </dsp:nvSpPr>
      <dsp:spPr>
        <a:xfrm>
          <a:off x="100215" y="71437"/>
          <a:ext cx="1685936" cy="105181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74D961-064A-4361-BD71-05534AD63775}">
      <dsp:nvSpPr>
        <dsp:cNvPr id="0" name=""/>
        <dsp:cNvSpPr/>
      </dsp:nvSpPr>
      <dsp:spPr>
        <a:xfrm>
          <a:off x="0" y="1298110"/>
          <a:ext cx="8429684" cy="1130781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900" kern="1200" dirty="0" smtClean="0"/>
            <a:t>CARACTERÍSTICAS </a:t>
          </a:r>
          <a:r>
            <a:rPr lang="es-CO" sz="1900" kern="1200" dirty="0" smtClean="0"/>
            <a:t>GENERALES DEL CEREBRO </a:t>
          </a:r>
          <a:endParaRPr lang="es-ES" sz="19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500" kern="1200" dirty="0" smtClean="0"/>
            <a:t>Componentes celulares del  cerebro y función, las neuronas y la glía</a:t>
          </a:r>
          <a:endParaRPr lang="es-E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500" kern="1200" dirty="0" smtClean="0"/>
            <a:t>Componentes </a:t>
          </a:r>
          <a:r>
            <a:rPr lang="es-CO" sz="1500" kern="1200" dirty="0" err="1" smtClean="0"/>
            <a:t>neuroanatómicos</a:t>
          </a:r>
          <a:r>
            <a:rPr lang="es-CO" sz="1500" kern="1200" dirty="0" smtClean="0"/>
            <a:t> del SNC</a:t>
          </a:r>
          <a:endParaRPr lang="es-ES" sz="1500" kern="1200" dirty="0"/>
        </a:p>
      </dsp:txBody>
      <dsp:txXfrm>
        <a:off x="1786152" y="1298110"/>
        <a:ext cx="6643531" cy="1130781"/>
      </dsp:txXfrm>
    </dsp:sp>
    <dsp:sp modelId="{FB35CAA3-7D76-4250-984C-94F9D306F628}">
      <dsp:nvSpPr>
        <dsp:cNvPr id="0" name=""/>
        <dsp:cNvSpPr/>
      </dsp:nvSpPr>
      <dsp:spPr>
        <a:xfrm>
          <a:off x="100215" y="1294904"/>
          <a:ext cx="1685936" cy="113278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2AE37A-364A-479C-B8EF-0639A3C58972}">
      <dsp:nvSpPr>
        <dsp:cNvPr id="0" name=""/>
        <dsp:cNvSpPr/>
      </dsp:nvSpPr>
      <dsp:spPr>
        <a:xfrm>
          <a:off x="0" y="0"/>
          <a:ext cx="8429684" cy="117658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/>
            <a:t>FUNCIONAMIENTO </a:t>
          </a:r>
          <a:r>
            <a:rPr lang="es-CO" sz="1600" kern="1200" dirty="0" smtClean="0"/>
            <a:t>DEL </a:t>
          </a:r>
          <a:r>
            <a:rPr lang="es-CO" sz="1600" kern="1200" dirty="0" smtClean="0"/>
            <a:t>CEREBRO</a:t>
          </a:r>
          <a:endParaRPr lang="es-ES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200" kern="1200" dirty="0" smtClean="0"/>
            <a:t>Circuitos </a:t>
          </a:r>
          <a:r>
            <a:rPr lang="es-CO" sz="1200" kern="1200" dirty="0" smtClean="0"/>
            <a:t>eléctricos y bioquímicos </a:t>
          </a:r>
          <a:r>
            <a:rPr lang="es-CO" sz="1200" kern="1200" dirty="0" smtClean="0"/>
            <a:t>de la señalización molecular neuronal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200" kern="1200" dirty="0" smtClean="0"/>
            <a:t>Sensibilidad y su procesamiento, dolor, sentidos</a:t>
          </a:r>
          <a:r>
            <a:rPr lang="es-CO" sz="1200" kern="1200" dirty="0" smtClean="0"/>
            <a:t>, movimiento </a:t>
          </a:r>
          <a:r>
            <a:rPr lang="es-CO" sz="1200" kern="1200" dirty="0" smtClean="0"/>
            <a:t>y su </a:t>
          </a:r>
          <a:r>
            <a:rPr lang="es-CO" sz="1200" kern="1200" dirty="0" smtClean="0"/>
            <a:t>control </a:t>
          </a:r>
          <a:r>
            <a:rPr lang="es-CO" sz="1200" kern="1200" dirty="0" smtClean="0"/>
            <a:t>central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200" kern="1200" dirty="0" smtClean="0"/>
            <a:t>Plasticidad de la sinapsis y circuitos </a:t>
          </a:r>
          <a:r>
            <a:rPr lang="es-CO" sz="1200" kern="1200" dirty="0" smtClean="0"/>
            <a:t>maduros, </a:t>
          </a:r>
          <a:r>
            <a:rPr lang="es-CO" sz="1200" kern="1200" dirty="0" smtClean="0"/>
            <a:t>patologías, trastornos de la atención y </a:t>
          </a:r>
          <a:r>
            <a:rPr lang="es-CO" sz="1200" kern="1200" dirty="0" smtClean="0"/>
            <a:t>envejecimiento </a:t>
          </a:r>
          <a:r>
            <a:rPr lang="es-CO" sz="1200" kern="1200" dirty="0" smtClean="0"/>
            <a:t>cerebral</a:t>
          </a:r>
          <a:endParaRPr lang="es-ES" sz="1200" kern="1200" dirty="0"/>
        </a:p>
      </dsp:txBody>
      <dsp:txXfrm>
        <a:off x="1797784" y="0"/>
        <a:ext cx="6631899" cy="1176583"/>
      </dsp:txXfrm>
    </dsp:sp>
    <dsp:sp modelId="{5A588FC9-5563-4EE0-9380-5828DC584A9D}">
      <dsp:nvSpPr>
        <dsp:cNvPr id="0" name=""/>
        <dsp:cNvSpPr/>
      </dsp:nvSpPr>
      <dsp:spPr>
        <a:xfrm>
          <a:off x="156440" y="0"/>
          <a:ext cx="1557434" cy="118975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74D961-064A-4361-BD71-05534AD63775}">
      <dsp:nvSpPr>
        <dsp:cNvPr id="0" name=""/>
        <dsp:cNvSpPr/>
      </dsp:nvSpPr>
      <dsp:spPr>
        <a:xfrm>
          <a:off x="0" y="1301605"/>
          <a:ext cx="8429684" cy="125090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/>
            <a:t>PENSAMIENTO, MEMORIA, </a:t>
          </a:r>
          <a:r>
            <a:rPr lang="es-CO" sz="1600" kern="1200" dirty="0" smtClean="0"/>
            <a:t>LENGUAJE, COMPORTAMIENTO, MOTIVACIÓN, SEXO Y SUEÑO</a:t>
          </a:r>
          <a:endParaRPr lang="es-ES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200" kern="1200" dirty="0" smtClean="0"/>
            <a:t>Funciones encefálicas </a:t>
          </a:r>
          <a:r>
            <a:rPr lang="es-CO" sz="1200" kern="1200" dirty="0" smtClean="0"/>
            <a:t>complejas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200" kern="1200" dirty="0" smtClean="0"/>
            <a:t>Modificación de los circuitos encefálicos como resultado de la experiencia</a:t>
          </a:r>
          <a:endParaRPr lang="es-ES" sz="1200" kern="1200" dirty="0"/>
        </a:p>
      </dsp:txBody>
      <dsp:txXfrm>
        <a:off x="1797784" y="1301605"/>
        <a:ext cx="6631899" cy="1250906"/>
      </dsp:txXfrm>
    </dsp:sp>
    <dsp:sp modelId="{FB35CAA3-7D76-4250-984C-94F9D306F628}">
      <dsp:nvSpPr>
        <dsp:cNvPr id="0" name=""/>
        <dsp:cNvSpPr/>
      </dsp:nvSpPr>
      <dsp:spPr>
        <a:xfrm>
          <a:off x="111847" y="1351059"/>
          <a:ext cx="1685936" cy="115199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058CE3-2E5B-4D8B-939F-E63179792607}">
      <dsp:nvSpPr>
        <dsp:cNvPr id="0" name=""/>
        <dsp:cNvSpPr/>
      </dsp:nvSpPr>
      <dsp:spPr>
        <a:xfrm>
          <a:off x="0" y="2664360"/>
          <a:ext cx="8429684" cy="111847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/>
            <a:t>INTELIGENCIA ARTIFICIAL Y </a:t>
          </a:r>
          <a:r>
            <a:rPr lang="es-CO" sz="1600" kern="1200" dirty="0" smtClean="0"/>
            <a:t>NANOINGENIERÍA </a:t>
          </a:r>
          <a:r>
            <a:rPr lang="es-CO" sz="1600" kern="1200" dirty="0" smtClean="0"/>
            <a:t>CEREBRAL </a:t>
          </a:r>
          <a:endParaRPr lang="es-ES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200" kern="1200" dirty="0" smtClean="0"/>
            <a:t>Inteligencia </a:t>
          </a:r>
          <a:r>
            <a:rPr lang="es-CO" sz="1200" kern="1200" dirty="0" smtClean="0"/>
            <a:t>natural  </a:t>
          </a:r>
          <a:r>
            <a:rPr lang="es-CO" sz="1200" i="1" kern="1200" dirty="0" smtClean="0"/>
            <a:t>vs</a:t>
          </a:r>
          <a:r>
            <a:rPr lang="es-CO" sz="1200" kern="1200" dirty="0" smtClean="0"/>
            <a:t>. </a:t>
          </a:r>
          <a:r>
            <a:rPr lang="es-CO" sz="1200" kern="1200" dirty="0" smtClean="0"/>
            <a:t>Inteligencia </a:t>
          </a:r>
          <a:r>
            <a:rPr lang="es-CO" sz="1200" kern="1200" dirty="0" smtClean="0"/>
            <a:t>artificial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Inteligencia colectiva, </a:t>
          </a:r>
          <a:r>
            <a:rPr lang="es-ES" sz="1200" kern="1200" dirty="0" err="1" smtClean="0"/>
            <a:t>big</a:t>
          </a:r>
          <a:r>
            <a:rPr lang="es-ES" sz="1200" kern="1200" dirty="0" smtClean="0"/>
            <a:t> data, realidad virtual y realidad aumentada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200" kern="1200" dirty="0" smtClean="0"/>
            <a:t>Tras </a:t>
          </a:r>
          <a:r>
            <a:rPr lang="es-CO" sz="1200" kern="1200" dirty="0" smtClean="0"/>
            <a:t>décadas de </a:t>
          </a:r>
          <a:r>
            <a:rPr lang="es-CO" sz="1200" kern="1200" dirty="0" smtClean="0"/>
            <a:t>investigación en neurociencias, </a:t>
          </a:r>
          <a:r>
            <a:rPr lang="es-CO" sz="1200" kern="1200" dirty="0" smtClean="0"/>
            <a:t>¿cuál </a:t>
          </a:r>
          <a:r>
            <a:rPr lang="es-CO" sz="1200" kern="1200" dirty="0" smtClean="0"/>
            <a:t>es el futuro?</a:t>
          </a:r>
          <a:endParaRPr lang="es-ES" sz="1200" kern="1200" dirty="0"/>
        </a:p>
      </dsp:txBody>
      <dsp:txXfrm>
        <a:off x="1797784" y="2664360"/>
        <a:ext cx="6631899" cy="1118478"/>
      </dsp:txXfrm>
    </dsp:sp>
    <dsp:sp modelId="{8A81DF0B-EF3C-4426-AD80-7B7406610910}">
      <dsp:nvSpPr>
        <dsp:cNvPr id="0" name=""/>
        <dsp:cNvSpPr/>
      </dsp:nvSpPr>
      <dsp:spPr>
        <a:xfrm>
          <a:off x="111847" y="2693570"/>
          <a:ext cx="1685936" cy="106005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#2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#2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E3298B-A1FF-455E-80BC-94021168D0A2}" type="datetimeFigureOut">
              <a:rPr lang="es-CO" smtClean="0"/>
              <a:t>25/09/2015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1996B5-6E13-498D-8BB4-E58072E5D9E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81982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996B5-6E13-498D-8BB4-E58072E5D9ED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09716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349CEA0-231D-4956-AA59-8FAF1B07535A}" type="datetimeFigureOut">
              <a:rPr lang="es-ES" smtClean="0"/>
              <a:t>25/09/2015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C4A8755-DDD0-48D3-A53F-0C4F2D6640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9CEA0-231D-4956-AA59-8FAF1B07535A}" type="datetimeFigureOut">
              <a:rPr lang="es-ES" smtClean="0"/>
              <a:t>25/09/2015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A8755-DDD0-48D3-A53F-0C4F2D6640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9CEA0-231D-4956-AA59-8FAF1B07535A}" type="datetimeFigureOut">
              <a:rPr lang="es-ES" smtClean="0"/>
              <a:t>25/09/2015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A8755-DDD0-48D3-A53F-0C4F2D6640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349CEA0-231D-4956-AA59-8FAF1B07535A}" type="datetimeFigureOut">
              <a:rPr lang="es-ES" smtClean="0"/>
              <a:t>25/09/2015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A8755-DDD0-48D3-A53F-0C4F2D6640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349CEA0-231D-4956-AA59-8FAF1B07535A}" type="datetimeFigureOut">
              <a:rPr lang="es-ES" smtClean="0"/>
              <a:t>25/09/2015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C4A8755-DDD0-48D3-A53F-0C4F2D664087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349CEA0-231D-4956-AA59-8FAF1B07535A}" type="datetimeFigureOut">
              <a:rPr lang="es-ES" smtClean="0"/>
              <a:t>25/09/2015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C4A8755-DDD0-48D3-A53F-0C4F2D6640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349CEA0-231D-4956-AA59-8FAF1B07535A}" type="datetimeFigureOut">
              <a:rPr lang="es-ES" smtClean="0"/>
              <a:t>25/09/2015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C4A8755-DDD0-48D3-A53F-0C4F2D66408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9CEA0-231D-4956-AA59-8FAF1B07535A}" type="datetimeFigureOut">
              <a:rPr lang="es-ES" smtClean="0"/>
              <a:t>25/09/2015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A8755-DDD0-48D3-A53F-0C4F2D6640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349CEA0-231D-4956-AA59-8FAF1B07535A}" type="datetimeFigureOut">
              <a:rPr lang="es-ES" smtClean="0"/>
              <a:t>25/09/2015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C4A8755-DDD0-48D3-A53F-0C4F2D6640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349CEA0-231D-4956-AA59-8FAF1B07535A}" type="datetimeFigureOut">
              <a:rPr lang="es-ES" smtClean="0"/>
              <a:t>25/09/2015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C4A8755-DDD0-48D3-A53F-0C4F2D66408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349CEA0-231D-4956-AA59-8FAF1B07535A}" type="datetimeFigureOut">
              <a:rPr lang="es-ES" smtClean="0"/>
              <a:t>25/09/2015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C4A8755-DDD0-48D3-A53F-0C4F2D66408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349CEA0-231D-4956-AA59-8FAF1B07535A}" type="datetimeFigureOut">
              <a:rPr lang="es-ES" smtClean="0"/>
              <a:t>25/09/2015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C4A8755-DDD0-48D3-A53F-0C4F2D664087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8929718" cy="582594"/>
          </a:xfrm>
        </p:spPr>
        <p:txBody>
          <a:bodyPr>
            <a:noAutofit/>
          </a:bodyPr>
          <a:lstStyle/>
          <a:p>
            <a:pPr algn="ctr"/>
            <a:r>
              <a:rPr lang="es-CO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ESTRUCTURA </a:t>
            </a:r>
            <a:r>
              <a:rPr lang="es-CO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TEMÁTICA </a:t>
            </a:r>
            <a:r>
              <a:rPr lang="es-CO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DE 5 </a:t>
            </a:r>
            <a:r>
              <a:rPr lang="es-CO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MÓDULOS </a:t>
            </a:r>
            <a:r>
              <a:rPr lang="es-CO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DE LA CÁTEDRA CEREBRO</a:t>
            </a:r>
            <a:endParaRPr lang="es-ES" sz="20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8779454"/>
              </p:ext>
            </p:extLst>
          </p:nvPr>
        </p:nvGraphicFramePr>
        <p:xfrm>
          <a:off x="428596" y="571480"/>
          <a:ext cx="8429684" cy="2428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4697621"/>
              </p:ext>
            </p:extLst>
          </p:nvPr>
        </p:nvGraphicFramePr>
        <p:xfrm>
          <a:off x="428596" y="3071810"/>
          <a:ext cx="8429684" cy="3786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8929718" cy="582594"/>
          </a:xfrm>
        </p:spPr>
        <p:txBody>
          <a:bodyPr>
            <a:noAutofit/>
          </a:bodyPr>
          <a:lstStyle/>
          <a:p>
            <a:pPr algn="ctr"/>
            <a:r>
              <a:rPr lang="es-CO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ESTRUCTURA TEMATICA DE 3 MODULOS DE LA CÁTEDRA CEREBRO</a:t>
            </a:r>
            <a:endParaRPr lang="es-ES" sz="20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3265601"/>
              </p:ext>
            </p:extLst>
          </p:nvPr>
        </p:nvGraphicFramePr>
        <p:xfrm>
          <a:off x="428596" y="571480"/>
          <a:ext cx="8429684" cy="2428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6632854"/>
              </p:ext>
            </p:extLst>
          </p:nvPr>
        </p:nvGraphicFramePr>
        <p:xfrm>
          <a:off x="428596" y="3071810"/>
          <a:ext cx="8429684" cy="3786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202971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93</TotalTime>
  <Words>235</Words>
  <Application>Microsoft Office PowerPoint</Application>
  <PresentationFormat>Presentación en pantalla (4:3)</PresentationFormat>
  <Paragraphs>30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Calibri</vt:lpstr>
      <vt:lpstr>Century Gothic</vt:lpstr>
      <vt:lpstr>Verdana</vt:lpstr>
      <vt:lpstr>Wingdings 2</vt:lpstr>
      <vt:lpstr>Brío</vt:lpstr>
      <vt:lpstr>ESTRUCTURA TEMÁTICA DE 5 MÓDULOS DE LA CÁTEDRA CEREBRO</vt:lpstr>
      <vt:lpstr>ESTRUCTURA TEMATICA DE 3 MODULOS DE LA CÁTEDRA CEREBRO</vt:lpstr>
      <vt:lpstr>Presentación de PowerPoint</vt:lpstr>
      <vt:lpstr>Presentación de PowerPoint</vt:lpstr>
    </vt:vector>
  </TitlesOfParts>
  <Company>X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ESTRUCTURA TEMATICA DE CEREBRO</dc:title>
  <dc:creator>yeldy.rodriguez</dc:creator>
  <cp:lastModifiedBy>Yeldy Milena Rodriguez Garcia</cp:lastModifiedBy>
  <cp:revision>14</cp:revision>
  <dcterms:created xsi:type="dcterms:W3CDTF">2012-02-22T15:02:10Z</dcterms:created>
  <dcterms:modified xsi:type="dcterms:W3CDTF">2015-09-25T21:58:30Z</dcterms:modified>
</cp:coreProperties>
</file>